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1"/>
  </p:notesMasterIdLst>
  <p:handoutMasterIdLst>
    <p:handoutMasterId r:id="rId12"/>
  </p:handoutMasterIdLst>
  <p:sldIdLst>
    <p:sldId id="256" r:id="rId5"/>
    <p:sldId id="282" r:id="rId6"/>
    <p:sldId id="260" r:id="rId7"/>
    <p:sldId id="281" r:id="rId8"/>
    <p:sldId id="280" r:id="rId9"/>
    <p:sldId id="283"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4C7F"/>
    <a:srgbClr val="2FBA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678533-905E-443A-B186-D420E2FB775C}" v="16" dt="2025-09-03T07:38:34.9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30"/>
    <p:restoredTop sz="96405"/>
  </p:normalViewPr>
  <p:slideViewPr>
    <p:cSldViewPr snapToGrid="0">
      <p:cViewPr varScale="1">
        <p:scale>
          <a:sx n="109" d="100"/>
          <a:sy n="109" d="100"/>
        </p:scale>
        <p:origin x="75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kas Stravinskas" userId="55ffa5e9-ee4e-4d18-a592-26399be568ab" providerId="ADAL" clId="{64D68571-98F3-44E2-871C-A8A23DC7E501}"/>
    <pc:docChg chg="undo custSel addSld delSld modSld delMainMaster">
      <pc:chgData name="Lukas Stravinskas" userId="55ffa5e9-ee4e-4d18-a592-26399be568ab" providerId="ADAL" clId="{64D68571-98F3-44E2-871C-A8A23DC7E501}" dt="2025-09-01T11:46:35.140" v="319" actId="20577"/>
      <pc:docMkLst>
        <pc:docMk/>
      </pc:docMkLst>
      <pc:sldChg chg="modSp mod">
        <pc:chgData name="Lukas Stravinskas" userId="55ffa5e9-ee4e-4d18-a592-26399be568ab" providerId="ADAL" clId="{64D68571-98F3-44E2-871C-A8A23DC7E501}" dt="2025-09-01T11:34:39.104" v="45" actId="20577"/>
        <pc:sldMkLst>
          <pc:docMk/>
          <pc:sldMk cId="3084179719" sldId="256"/>
        </pc:sldMkLst>
        <pc:spChg chg="mod">
          <ac:chgData name="Lukas Stravinskas" userId="55ffa5e9-ee4e-4d18-a592-26399be568ab" providerId="ADAL" clId="{64D68571-98F3-44E2-871C-A8A23DC7E501}" dt="2025-09-01T11:34:32.426" v="35" actId="20577"/>
          <ac:spMkLst>
            <pc:docMk/>
            <pc:sldMk cId="3084179719" sldId="256"/>
            <ac:spMk id="2" creationId="{9C3815B8-08A1-9654-B7B1-4EEEC573ECF5}"/>
          </ac:spMkLst>
        </pc:spChg>
        <pc:spChg chg="mod">
          <ac:chgData name="Lukas Stravinskas" userId="55ffa5e9-ee4e-4d18-a592-26399be568ab" providerId="ADAL" clId="{64D68571-98F3-44E2-871C-A8A23DC7E501}" dt="2025-09-01T11:34:39.104" v="45" actId="20577"/>
          <ac:spMkLst>
            <pc:docMk/>
            <pc:sldMk cId="3084179719" sldId="256"/>
            <ac:spMk id="3" creationId="{16B35DDF-7AE0-EA40-7EFF-EA132904BF18}"/>
          </ac:spMkLst>
        </pc:spChg>
      </pc:sldChg>
      <pc:sldChg chg="del">
        <pc:chgData name="Lukas Stravinskas" userId="55ffa5e9-ee4e-4d18-a592-26399be568ab" providerId="ADAL" clId="{64D68571-98F3-44E2-871C-A8A23DC7E501}" dt="2025-09-01T11:34:45.851" v="47" actId="2696"/>
        <pc:sldMkLst>
          <pc:docMk/>
          <pc:sldMk cId="123715370" sldId="257"/>
        </pc:sldMkLst>
      </pc:sldChg>
      <pc:sldChg chg="del">
        <pc:chgData name="Lukas Stravinskas" userId="55ffa5e9-ee4e-4d18-a592-26399be568ab" providerId="ADAL" clId="{64D68571-98F3-44E2-871C-A8A23DC7E501}" dt="2025-09-01T11:36:04.973" v="160" actId="2696"/>
        <pc:sldMkLst>
          <pc:docMk/>
          <pc:sldMk cId="2861685272" sldId="258"/>
        </pc:sldMkLst>
      </pc:sldChg>
      <pc:sldChg chg="del">
        <pc:chgData name="Lukas Stravinskas" userId="55ffa5e9-ee4e-4d18-a592-26399be568ab" providerId="ADAL" clId="{64D68571-98F3-44E2-871C-A8A23DC7E501}" dt="2025-09-01T11:36:06.749" v="161" actId="2696"/>
        <pc:sldMkLst>
          <pc:docMk/>
          <pc:sldMk cId="767358703" sldId="259"/>
        </pc:sldMkLst>
      </pc:sldChg>
      <pc:sldChg chg="addSp delSp modSp mod">
        <pc:chgData name="Lukas Stravinskas" userId="55ffa5e9-ee4e-4d18-a592-26399be568ab" providerId="ADAL" clId="{64D68571-98F3-44E2-871C-A8A23DC7E501}" dt="2025-09-01T11:46:35.140" v="319" actId="20577"/>
        <pc:sldMkLst>
          <pc:docMk/>
          <pc:sldMk cId="1533850636" sldId="260"/>
        </pc:sldMkLst>
        <pc:spChg chg="mod">
          <ac:chgData name="Lukas Stravinskas" userId="55ffa5e9-ee4e-4d18-a592-26399be568ab" providerId="ADAL" clId="{64D68571-98F3-44E2-871C-A8A23DC7E501}" dt="2025-09-01T11:46:35.140" v="319" actId="20577"/>
          <ac:spMkLst>
            <pc:docMk/>
            <pc:sldMk cId="1533850636" sldId="260"/>
            <ac:spMk id="2" creationId="{244C6E03-BE0D-4813-E8C9-D3DC87C554CC}"/>
          </ac:spMkLst>
        </pc:spChg>
      </pc:sldChg>
      <pc:sldChg chg="del">
        <pc:chgData name="Lukas Stravinskas" userId="55ffa5e9-ee4e-4d18-a592-26399be568ab" providerId="ADAL" clId="{64D68571-98F3-44E2-871C-A8A23DC7E501}" dt="2025-09-01T11:45:20.954" v="263" actId="47"/>
        <pc:sldMkLst>
          <pc:docMk/>
          <pc:sldMk cId="1359028670" sldId="261"/>
        </pc:sldMkLst>
      </pc:sldChg>
      <pc:sldChg chg="del">
        <pc:chgData name="Lukas Stravinskas" userId="55ffa5e9-ee4e-4d18-a592-26399be568ab" providerId="ADAL" clId="{64D68571-98F3-44E2-871C-A8A23DC7E501}" dt="2025-09-01T11:45:22.765" v="265" actId="47"/>
        <pc:sldMkLst>
          <pc:docMk/>
          <pc:sldMk cId="3555473495" sldId="262"/>
        </pc:sldMkLst>
      </pc:sldChg>
      <pc:sldChg chg="del">
        <pc:chgData name="Lukas Stravinskas" userId="55ffa5e9-ee4e-4d18-a592-26399be568ab" providerId="ADAL" clId="{64D68571-98F3-44E2-871C-A8A23DC7E501}" dt="2025-09-01T11:45:22.221" v="264" actId="47"/>
        <pc:sldMkLst>
          <pc:docMk/>
          <pc:sldMk cId="861312103" sldId="263"/>
        </pc:sldMkLst>
      </pc:sldChg>
      <pc:sldChg chg="del">
        <pc:chgData name="Lukas Stravinskas" userId="55ffa5e9-ee4e-4d18-a592-26399be568ab" providerId="ADAL" clId="{64D68571-98F3-44E2-871C-A8A23DC7E501}" dt="2025-09-01T11:34:43.981" v="46" actId="2696"/>
        <pc:sldMkLst>
          <pc:docMk/>
          <pc:sldMk cId="2207413370" sldId="264"/>
        </pc:sldMkLst>
      </pc:sldChg>
      <pc:sldChg chg="del">
        <pc:chgData name="Lukas Stravinskas" userId="55ffa5e9-ee4e-4d18-a592-26399be568ab" providerId="ADAL" clId="{64D68571-98F3-44E2-871C-A8A23DC7E501}" dt="2025-09-01T11:45:23.596" v="268" actId="47"/>
        <pc:sldMkLst>
          <pc:docMk/>
          <pc:sldMk cId="1266714653" sldId="265"/>
        </pc:sldMkLst>
      </pc:sldChg>
      <pc:sldChg chg="del">
        <pc:chgData name="Lukas Stravinskas" userId="55ffa5e9-ee4e-4d18-a592-26399be568ab" providerId="ADAL" clId="{64D68571-98F3-44E2-871C-A8A23DC7E501}" dt="2025-09-01T11:45:23.803" v="269" actId="47"/>
        <pc:sldMkLst>
          <pc:docMk/>
          <pc:sldMk cId="1353820951" sldId="266"/>
        </pc:sldMkLst>
      </pc:sldChg>
      <pc:sldChg chg="del">
        <pc:chgData name="Lukas Stravinskas" userId="55ffa5e9-ee4e-4d18-a592-26399be568ab" providerId="ADAL" clId="{64D68571-98F3-44E2-871C-A8A23DC7E501}" dt="2025-09-01T11:45:24.187" v="271" actId="47"/>
        <pc:sldMkLst>
          <pc:docMk/>
          <pc:sldMk cId="3842499764" sldId="267"/>
        </pc:sldMkLst>
      </pc:sldChg>
      <pc:sldChg chg="del">
        <pc:chgData name="Lukas Stravinskas" userId="55ffa5e9-ee4e-4d18-a592-26399be568ab" providerId="ADAL" clId="{64D68571-98F3-44E2-871C-A8A23DC7E501}" dt="2025-09-01T11:45:25.433" v="277" actId="47"/>
        <pc:sldMkLst>
          <pc:docMk/>
          <pc:sldMk cId="2658034986" sldId="268"/>
        </pc:sldMkLst>
      </pc:sldChg>
      <pc:sldChg chg="del">
        <pc:chgData name="Lukas Stravinskas" userId="55ffa5e9-ee4e-4d18-a592-26399be568ab" providerId="ADAL" clId="{64D68571-98F3-44E2-871C-A8A23DC7E501}" dt="2025-09-01T11:45:25.577" v="278" actId="47"/>
        <pc:sldMkLst>
          <pc:docMk/>
          <pc:sldMk cId="559066463" sldId="269"/>
        </pc:sldMkLst>
      </pc:sldChg>
      <pc:sldChg chg="del">
        <pc:chgData name="Lukas Stravinskas" userId="55ffa5e9-ee4e-4d18-a592-26399be568ab" providerId="ADAL" clId="{64D68571-98F3-44E2-871C-A8A23DC7E501}" dt="2025-09-01T11:45:26.424" v="279" actId="47"/>
        <pc:sldMkLst>
          <pc:docMk/>
          <pc:sldMk cId="3779326160" sldId="270"/>
        </pc:sldMkLst>
      </pc:sldChg>
      <pc:sldChg chg="del">
        <pc:chgData name="Lukas Stravinskas" userId="55ffa5e9-ee4e-4d18-a592-26399be568ab" providerId="ADAL" clId="{64D68571-98F3-44E2-871C-A8A23DC7E501}" dt="2025-09-01T11:45:24.651" v="274" actId="47"/>
        <pc:sldMkLst>
          <pc:docMk/>
          <pc:sldMk cId="3791743460" sldId="271"/>
        </pc:sldMkLst>
      </pc:sldChg>
      <pc:sldChg chg="del">
        <pc:chgData name="Lukas Stravinskas" userId="55ffa5e9-ee4e-4d18-a592-26399be568ab" providerId="ADAL" clId="{64D68571-98F3-44E2-871C-A8A23DC7E501}" dt="2025-09-01T11:45:24.475" v="273" actId="47"/>
        <pc:sldMkLst>
          <pc:docMk/>
          <pc:sldMk cId="2191171857" sldId="272"/>
        </pc:sldMkLst>
      </pc:sldChg>
      <pc:sldChg chg="del">
        <pc:chgData name="Lukas Stravinskas" userId="55ffa5e9-ee4e-4d18-a592-26399be568ab" providerId="ADAL" clId="{64D68571-98F3-44E2-871C-A8A23DC7E501}" dt="2025-09-01T11:45:25.210" v="276" actId="47"/>
        <pc:sldMkLst>
          <pc:docMk/>
          <pc:sldMk cId="3205409942" sldId="273"/>
        </pc:sldMkLst>
      </pc:sldChg>
      <pc:sldChg chg="del">
        <pc:chgData name="Lukas Stravinskas" userId="55ffa5e9-ee4e-4d18-a592-26399be568ab" providerId="ADAL" clId="{64D68571-98F3-44E2-871C-A8A23DC7E501}" dt="2025-09-01T11:45:23.117" v="266" actId="47"/>
        <pc:sldMkLst>
          <pc:docMk/>
          <pc:sldMk cId="1595243290" sldId="274"/>
        </pc:sldMkLst>
      </pc:sldChg>
      <pc:sldChg chg="del">
        <pc:chgData name="Lukas Stravinskas" userId="55ffa5e9-ee4e-4d18-a592-26399be568ab" providerId="ADAL" clId="{64D68571-98F3-44E2-871C-A8A23DC7E501}" dt="2025-09-01T11:45:23.355" v="267" actId="47"/>
        <pc:sldMkLst>
          <pc:docMk/>
          <pc:sldMk cId="2010631305" sldId="275"/>
        </pc:sldMkLst>
      </pc:sldChg>
      <pc:sldChg chg="del">
        <pc:chgData name="Lukas Stravinskas" userId="55ffa5e9-ee4e-4d18-a592-26399be568ab" providerId="ADAL" clId="{64D68571-98F3-44E2-871C-A8A23DC7E501}" dt="2025-09-01T11:45:24.011" v="270" actId="47"/>
        <pc:sldMkLst>
          <pc:docMk/>
          <pc:sldMk cId="2143318131" sldId="276"/>
        </pc:sldMkLst>
      </pc:sldChg>
      <pc:sldChg chg="del">
        <pc:chgData name="Lukas Stravinskas" userId="55ffa5e9-ee4e-4d18-a592-26399be568ab" providerId="ADAL" clId="{64D68571-98F3-44E2-871C-A8A23DC7E501}" dt="2025-09-01T11:45:24.827" v="275" actId="47"/>
        <pc:sldMkLst>
          <pc:docMk/>
          <pc:sldMk cId="3203532161" sldId="277"/>
        </pc:sldMkLst>
      </pc:sldChg>
      <pc:sldChg chg="del">
        <pc:chgData name="Lukas Stravinskas" userId="55ffa5e9-ee4e-4d18-a592-26399be568ab" providerId="ADAL" clId="{64D68571-98F3-44E2-871C-A8A23DC7E501}" dt="2025-09-01T11:45:24.346" v="272" actId="47"/>
        <pc:sldMkLst>
          <pc:docMk/>
          <pc:sldMk cId="2175845710" sldId="278"/>
        </pc:sldMkLst>
      </pc:sldChg>
      <pc:sldChg chg="addSp delSp modSp add mod">
        <pc:chgData name="Lukas Stravinskas" userId="55ffa5e9-ee4e-4d18-a592-26399be568ab" providerId="ADAL" clId="{64D68571-98F3-44E2-871C-A8A23DC7E501}" dt="2025-09-01T11:45:52.702" v="287" actId="20577"/>
        <pc:sldMkLst>
          <pc:docMk/>
          <pc:sldMk cId="3187492259" sldId="279"/>
        </pc:sldMkLst>
      </pc:sldChg>
      <pc:sldChg chg="addSp delSp modSp add mod">
        <pc:chgData name="Lukas Stravinskas" userId="55ffa5e9-ee4e-4d18-a592-26399be568ab" providerId="ADAL" clId="{64D68571-98F3-44E2-871C-A8A23DC7E501}" dt="2025-09-01T11:45:35.749" v="281" actId="1076"/>
        <pc:sldMkLst>
          <pc:docMk/>
          <pc:sldMk cId="1624702534" sldId="280"/>
        </pc:sldMkLst>
        <pc:spChg chg="mod">
          <ac:chgData name="Lukas Stravinskas" userId="55ffa5e9-ee4e-4d18-a592-26399be568ab" providerId="ADAL" clId="{64D68571-98F3-44E2-871C-A8A23DC7E501}" dt="2025-09-01T11:45:10.564" v="262" actId="20577"/>
          <ac:spMkLst>
            <pc:docMk/>
            <pc:sldMk cId="1624702534" sldId="280"/>
            <ac:spMk id="2" creationId="{90BEE9FD-D2FC-C92E-6D93-5BDB70A313B2}"/>
          </ac:spMkLst>
        </pc:spChg>
        <pc:graphicFrameChg chg="add mod modGraphic">
          <ac:chgData name="Lukas Stravinskas" userId="55ffa5e9-ee4e-4d18-a592-26399be568ab" providerId="ADAL" clId="{64D68571-98F3-44E2-871C-A8A23DC7E501}" dt="2025-09-01T11:45:35.749" v="281" actId="1076"/>
          <ac:graphicFrameMkLst>
            <pc:docMk/>
            <pc:sldMk cId="1624702534" sldId="280"/>
            <ac:graphicFrameMk id="5" creationId="{B9E9B14F-ABB9-A043-F515-61DC925746CF}"/>
          </ac:graphicFrameMkLst>
        </pc:graphicFrameChg>
      </pc:sldChg>
      <pc:sldMasterChg chg="del delSldLayout">
        <pc:chgData name="Lukas Stravinskas" userId="55ffa5e9-ee4e-4d18-a592-26399be568ab" providerId="ADAL" clId="{64D68571-98F3-44E2-871C-A8A23DC7E501}" dt="2025-09-01T11:45:24.827" v="275" actId="47"/>
        <pc:sldMasterMkLst>
          <pc:docMk/>
          <pc:sldMasterMk cId="1914793877" sldId="2147483672"/>
        </pc:sldMasterMkLst>
        <pc:sldLayoutChg chg="del">
          <pc:chgData name="Lukas Stravinskas" userId="55ffa5e9-ee4e-4d18-a592-26399be568ab" providerId="ADAL" clId="{64D68571-98F3-44E2-871C-A8A23DC7E501}" dt="2025-09-01T11:45:24.827" v="275" actId="47"/>
          <pc:sldLayoutMkLst>
            <pc:docMk/>
            <pc:sldMasterMk cId="1914793877" sldId="2147483672"/>
            <pc:sldLayoutMk cId="1948655056" sldId="2147483673"/>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1369499193" sldId="2147483674"/>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3435380622" sldId="2147483675"/>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556937316" sldId="2147483676"/>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32280109" sldId="2147483677"/>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2432024737" sldId="2147483678"/>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1585358250" sldId="2147483679"/>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2138414503" sldId="2147483680"/>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762430141" sldId="2147483681"/>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3945331940" sldId="2147483682"/>
          </pc:sldLayoutMkLst>
        </pc:sldLayoutChg>
        <pc:sldLayoutChg chg="del">
          <pc:chgData name="Lukas Stravinskas" userId="55ffa5e9-ee4e-4d18-a592-26399be568ab" providerId="ADAL" clId="{64D68571-98F3-44E2-871C-A8A23DC7E501}" dt="2025-09-01T11:45:24.827" v="275" actId="47"/>
          <pc:sldLayoutMkLst>
            <pc:docMk/>
            <pc:sldMasterMk cId="1914793877" sldId="2147483672"/>
            <pc:sldLayoutMk cId="257443014" sldId="2147483683"/>
          </pc:sldLayoutMkLst>
        </pc:sldLayoutChg>
      </pc:sldMasterChg>
    </pc:docChg>
  </pc:docChgLst>
  <pc:docChgLst>
    <pc:chgData name="Lukas Stravinskas" userId="55ffa5e9-ee4e-4d18-a592-26399be568ab" providerId="ADAL" clId="{12678533-905E-443A-B186-D420E2FB775C}"/>
    <pc:docChg chg="undo custSel addSld delSld modSld sldOrd">
      <pc:chgData name="Lukas Stravinskas" userId="55ffa5e9-ee4e-4d18-a592-26399be568ab" providerId="ADAL" clId="{12678533-905E-443A-B186-D420E2FB775C}" dt="2025-09-03T09:49:34.107" v="605" actId="20577"/>
      <pc:docMkLst>
        <pc:docMk/>
      </pc:docMkLst>
      <pc:sldChg chg="modSp mod">
        <pc:chgData name="Lukas Stravinskas" userId="55ffa5e9-ee4e-4d18-a592-26399be568ab" providerId="ADAL" clId="{12678533-905E-443A-B186-D420E2FB775C}" dt="2025-09-03T09:49:34.107" v="605" actId="20577"/>
        <pc:sldMkLst>
          <pc:docMk/>
          <pc:sldMk cId="3084179719" sldId="256"/>
        </pc:sldMkLst>
        <pc:spChg chg="mod">
          <ac:chgData name="Lukas Stravinskas" userId="55ffa5e9-ee4e-4d18-a592-26399be568ab" providerId="ADAL" clId="{12678533-905E-443A-B186-D420E2FB775C}" dt="2025-09-03T07:44:54.460" v="527" actId="20577"/>
          <ac:spMkLst>
            <pc:docMk/>
            <pc:sldMk cId="3084179719" sldId="256"/>
            <ac:spMk id="2" creationId="{9C3815B8-08A1-9654-B7B1-4EEEC573ECF5}"/>
          </ac:spMkLst>
        </pc:spChg>
        <pc:spChg chg="mod">
          <ac:chgData name="Lukas Stravinskas" userId="55ffa5e9-ee4e-4d18-a592-26399be568ab" providerId="ADAL" clId="{12678533-905E-443A-B186-D420E2FB775C}" dt="2025-09-03T09:49:34.107" v="605" actId="20577"/>
          <ac:spMkLst>
            <pc:docMk/>
            <pc:sldMk cId="3084179719" sldId="256"/>
            <ac:spMk id="3" creationId="{16B35DDF-7AE0-EA40-7EFF-EA132904BF18}"/>
          </ac:spMkLst>
        </pc:spChg>
      </pc:sldChg>
      <pc:sldChg chg="addSp delSp modSp mod">
        <pc:chgData name="Lukas Stravinskas" userId="55ffa5e9-ee4e-4d18-a592-26399be568ab" providerId="ADAL" clId="{12678533-905E-443A-B186-D420E2FB775C}" dt="2025-09-02T07:00:52.345" v="117" actId="1076"/>
        <pc:sldMkLst>
          <pc:docMk/>
          <pc:sldMk cId="1533850636" sldId="260"/>
        </pc:sldMkLst>
        <pc:spChg chg="mod">
          <ac:chgData name="Lukas Stravinskas" userId="55ffa5e9-ee4e-4d18-a592-26399be568ab" providerId="ADAL" clId="{12678533-905E-443A-B186-D420E2FB775C}" dt="2025-09-02T06:59:04.866" v="27" actId="20577"/>
          <ac:spMkLst>
            <pc:docMk/>
            <pc:sldMk cId="1533850636" sldId="260"/>
            <ac:spMk id="2" creationId="{244C6E03-BE0D-4813-E8C9-D3DC87C554CC}"/>
          </ac:spMkLst>
        </pc:spChg>
        <pc:spChg chg="add mod">
          <ac:chgData name="Lukas Stravinskas" userId="55ffa5e9-ee4e-4d18-a592-26399be568ab" providerId="ADAL" clId="{12678533-905E-443A-B186-D420E2FB775C}" dt="2025-09-02T07:00:13.934" v="115" actId="20577"/>
          <ac:spMkLst>
            <pc:docMk/>
            <pc:sldMk cId="1533850636" sldId="260"/>
            <ac:spMk id="3" creationId="{42925657-4738-61C1-5E65-052CA63A9262}"/>
          </ac:spMkLst>
        </pc:spChg>
        <pc:picChg chg="add mod">
          <ac:chgData name="Lukas Stravinskas" userId="55ffa5e9-ee4e-4d18-a592-26399be568ab" providerId="ADAL" clId="{12678533-905E-443A-B186-D420E2FB775C}" dt="2025-09-02T06:59:59.616" v="73" actId="1076"/>
          <ac:picMkLst>
            <pc:docMk/>
            <pc:sldMk cId="1533850636" sldId="260"/>
            <ac:picMk id="5" creationId="{4DC5C644-967E-596B-879A-973957706806}"/>
          </ac:picMkLst>
        </pc:picChg>
        <pc:picChg chg="add mod">
          <ac:chgData name="Lukas Stravinskas" userId="55ffa5e9-ee4e-4d18-a592-26399be568ab" providerId="ADAL" clId="{12678533-905E-443A-B186-D420E2FB775C}" dt="2025-09-02T07:00:52.345" v="117" actId="1076"/>
          <ac:picMkLst>
            <pc:docMk/>
            <pc:sldMk cId="1533850636" sldId="260"/>
            <ac:picMk id="7" creationId="{521B0382-68CE-BC27-9FD9-1E721EBA74F0}"/>
          </ac:picMkLst>
        </pc:picChg>
        <pc:picChg chg="del">
          <ac:chgData name="Lukas Stravinskas" userId="55ffa5e9-ee4e-4d18-a592-26399be568ab" providerId="ADAL" clId="{12678533-905E-443A-B186-D420E2FB775C}" dt="2025-09-02T06:59:07.031" v="28" actId="478"/>
          <ac:picMkLst>
            <pc:docMk/>
            <pc:sldMk cId="1533850636" sldId="260"/>
            <ac:picMk id="1026" creationId="{300B8898-5C27-B757-EA06-29F69023D978}"/>
          </ac:picMkLst>
        </pc:picChg>
      </pc:sldChg>
      <pc:sldChg chg="del">
        <pc:chgData name="Lukas Stravinskas" userId="55ffa5e9-ee4e-4d18-a592-26399be568ab" providerId="ADAL" clId="{12678533-905E-443A-B186-D420E2FB775C}" dt="2025-09-02T07:05:15.781" v="245" actId="2696"/>
        <pc:sldMkLst>
          <pc:docMk/>
          <pc:sldMk cId="3187492259" sldId="279"/>
        </pc:sldMkLst>
      </pc:sldChg>
      <pc:sldChg chg="modSp mod">
        <pc:chgData name="Lukas Stravinskas" userId="55ffa5e9-ee4e-4d18-a592-26399be568ab" providerId="ADAL" clId="{12678533-905E-443A-B186-D420E2FB775C}" dt="2025-09-03T07:22:46.984" v="334" actId="2165"/>
        <pc:sldMkLst>
          <pc:docMk/>
          <pc:sldMk cId="1624702534" sldId="280"/>
        </pc:sldMkLst>
        <pc:spChg chg="mod">
          <ac:chgData name="Lukas Stravinskas" userId="55ffa5e9-ee4e-4d18-a592-26399be568ab" providerId="ADAL" clId="{12678533-905E-443A-B186-D420E2FB775C}" dt="2025-09-02T07:07:00.107" v="331" actId="20577"/>
          <ac:spMkLst>
            <pc:docMk/>
            <pc:sldMk cId="1624702534" sldId="280"/>
            <ac:spMk id="2" creationId="{90BEE9FD-D2FC-C92E-6D93-5BDB70A313B2}"/>
          </ac:spMkLst>
        </pc:spChg>
        <pc:graphicFrameChg chg="modGraphic">
          <ac:chgData name="Lukas Stravinskas" userId="55ffa5e9-ee4e-4d18-a592-26399be568ab" providerId="ADAL" clId="{12678533-905E-443A-B186-D420E2FB775C}" dt="2025-09-03T07:22:46.984" v="334" actId="2165"/>
          <ac:graphicFrameMkLst>
            <pc:docMk/>
            <pc:sldMk cId="1624702534" sldId="280"/>
            <ac:graphicFrameMk id="5" creationId="{B9E9B14F-ABB9-A043-F515-61DC925746CF}"/>
          </ac:graphicFrameMkLst>
        </pc:graphicFrameChg>
      </pc:sldChg>
      <pc:sldChg chg="add">
        <pc:chgData name="Lukas Stravinskas" userId="55ffa5e9-ee4e-4d18-a592-26399be568ab" providerId="ADAL" clId="{12678533-905E-443A-B186-D420E2FB775C}" dt="2025-09-02T06:58:54.596" v="2" actId="2890"/>
        <pc:sldMkLst>
          <pc:docMk/>
          <pc:sldMk cId="385846181" sldId="281"/>
        </pc:sldMkLst>
      </pc:sldChg>
      <pc:sldChg chg="modSp new mod ord">
        <pc:chgData name="Lukas Stravinskas" userId="55ffa5e9-ee4e-4d18-a592-26399be568ab" providerId="ADAL" clId="{12678533-905E-443A-B186-D420E2FB775C}" dt="2025-09-03T07:40:11.720" v="521" actId="20577"/>
        <pc:sldMkLst>
          <pc:docMk/>
          <pc:sldMk cId="4293576560" sldId="282"/>
        </pc:sldMkLst>
        <pc:spChg chg="mod">
          <ac:chgData name="Lukas Stravinskas" userId="55ffa5e9-ee4e-4d18-a592-26399be568ab" providerId="ADAL" clId="{12678533-905E-443A-B186-D420E2FB775C}" dt="2025-09-02T07:01:08.598" v="152" actId="20577"/>
          <ac:spMkLst>
            <pc:docMk/>
            <pc:sldMk cId="4293576560" sldId="282"/>
            <ac:spMk id="2" creationId="{BF2F32D7-71BA-1987-73F0-1313579A6CEF}"/>
          </ac:spMkLst>
        </pc:spChg>
        <pc:spChg chg="mod">
          <ac:chgData name="Lukas Stravinskas" userId="55ffa5e9-ee4e-4d18-a592-26399be568ab" providerId="ADAL" clId="{12678533-905E-443A-B186-D420E2FB775C}" dt="2025-09-03T07:40:11.720" v="521" actId="20577"/>
          <ac:spMkLst>
            <pc:docMk/>
            <pc:sldMk cId="4293576560" sldId="282"/>
            <ac:spMk id="3" creationId="{18364E8B-4C55-8A5E-EA34-5C80F5836E48}"/>
          </ac:spMkLst>
        </pc:spChg>
      </pc:sldChg>
      <pc:sldChg chg="new del">
        <pc:chgData name="Lukas Stravinskas" userId="55ffa5e9-ee4e-4d18-a592-26399be568ab" providerId="ADAL" clId="{12678533-905E-443A-B186-D420E2FB775C}" dt="2025-09-02T07:05:38.435" v="247" actId="2696"/>
        <pc:sldMkLst>
          <pc:docMk/>
          <pc:sldMk cId="1315066285" sldId="283"/>
        </pc:sldMkLst>
      </pc:sldChg>
      <pc:sldChg chg="modSp new mod">
        <pc:chgData name="Lukas Stravinskas" userId="55ffa5e9-ee4e-4d18-a592-26399be568ab" providerId="ADAL" clId="{12678533-905E-443A-B186-D420E2FB775C}" dt="2025-09-03T09:47:52.701" v="528" actId="20577"/>
        <pc:sldMkLst>
          <pc:docMk/>
          <pc:sldMk cId="1748702563" sldId="283"/>
        </pc:sldMkLst>
        <pc:spChg chg="mod">
          <ac:chgData name="Lukas Stravinskas" userId="55ffa5e9-ee4e-4d18-a592-26399be568ab" providerId="ADAL" clId="{12678533-905E-443A-B186-D420E2FB775C}" dt="2025-09-03T07:28:48.330" v="376" actId="20577"/>
          <ac:spMkLst>
            <pc:docMk/>
            <pc:sldMk cId="1748702563" sldId="283"/>
            <ac:spMk id="2" creationId="{A3DC4F6C-9646-C0C8-19D4-A8B20E21287B}"/>
          </ac:spMkLst>
        </pc:spChg>
        <pc:spChg chg="mod">
          <ac:chgData name="Lukas Stravinskas" userId="55ffa5e9-ee4e-4d18-a592-26399be568ab" providerId="ADAL" clId="{12678533-905E-443A-B186-D420E2FB775C}" dt="2025-09-03T09:47:52.701" v="528" actId="20577"/>
          <ac:spMkLst>
            <pc:docMk/>
            <pc:sldMk cId="1748702563" sldId="283"/>
            <ac:spMk id="3" creationId="{D5FBCB0F-4083-4D49-4F68-89300D31EB8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E35A78-90FF-3A9F-83C5-0E50771ECFE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T"/>
          </a:p>
        </p:txBody>
      </p:sp>
      <p:sp>
        <p:nvSpPr>
          <p:cNvPr id="3" name="Date Placeholder 2">
            <a:extLst>
              <a:ext uri="{FF2B5EF4-FFF2-40B4-BE49-F238E27FC236}">
                <a16:creationId xmlns:a16="http://schemas.microsoft.com/office/drawing/2014/main" id="{C32AFC46-84FD-BB8D-2807-BF5B81AAB0B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3B6890-442D-3346-AB93-D48EA9417CFC}" type="datetimeFigureOut">
              <a:rPr lang="en-LT" smtClean="0"/>
              <a:t>09/03/2025</a:t>
            </a:fld>
            <a:endParaRPr lang="en-LT"/>
          </a:p>
        </p:txBody>
      </p:sp>
      <p:sp>
        <p:nvSpPr>
          <p:cNvPr id="4" name="Footer Placeholder 3">
            <a:extLst>
              <a:ext uri="{FF2B5EF4-FFF2-40B4-BE49-F238E27FC236}">
                <a16:creationId xmlns:a16="http://schemas.microsoft.com/office/drawing/2014/main" id="{7B35B8DF-27B1-5AD2-543F-51AF4F7A4D7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LT"/>
          </a:p>
        </p:txBody>
      </p:sp>
      <p:sp>
        <p:nvSpPr>
          <p:cNvPr id="5" name="Slide Number Placeholder 4">
            <a:extLst>
              <a:ext uri="{FF2B5EF4-FFF2-40B4-BE49-F238E27FC236}">
                <a16:creationId xmlns:a16="http://schemas.microsoft.com/office/drawing/2014/main" id="{D7CF7623-0951-4C8E-A210-A544EE9E2E5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2C5B41-2130-AD4C-9AE9-3545893E481F}" type="slidenum">
              <a:rPr lang="en-LT" smtClean="0"/>
              <a:t>‹#›</a:t>
            </a:fld>
            <a:endParaRPr lang="en-LT"/>
          </a:p>
        </p:txBody>
      </p:sp>
    </p:spTree>
    <p:extLst>
      <p:ext uri="{BB962C8B-B14F-4D97-AF65-F5344CB8AC3E}">
        <p14:creationId xmlns:p14="http://schemas.microsoft.com/office/powerpoint/2010/main" val="2119644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26827-1402-E34B-8622-E30A15450F6F}" type="datetimeFigureOut">
              <a:rPr lang="en-LT" smtClean="0"/>
              <a:t>09/03/2025</a:t>
            </a:fld>
            <a:endParaRPr lang="en-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FAE408-0913-444D-B89A-438752B47B4E}" type="slidenum">
              <a:rPr lang="en-LT" smtClean="0"/>
              <a:t>‹#›</a:t>
            </a:fld>
            <a:endParaRPr lang="en-LT"/>
          </a:p>
        </p:txBody>
      </p:sp>
    </p:spTree>
    <p:extLst>
      <p:ext uri="{BB962C8B-B14F-4D97-AF65-F5344CB8AC3E}">
        <p14:creationId xmlns:p14="http://schemas.microsoft.com/office/powerpoint/2010/main" val="4001548827"/>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T" dirty="0"/>
          </a:p>
        </p:txBody>
      </p:sp>
      <p:sp>
        <p:nvSpPr>
          <p:cNvPr id="4" name="Slide Number Placeholder 3"/>
          <p:cNvSpPr>
            <a:spLocks noGrp="1"/>
          </p:cNvSpPr>
          <p:nvPr>
            <p:ph type="sldNum" sz="quarter" idx="5"/>
          </p:nvPr>
        </p:nvSpPr>
        <p:spPr/>
        <p:txBody>
          <a:bodyPr/>
          <a:lstStyle/>
          <a:p>
            <a:fld id="{5FFAE408-0913-444D-B89A-438752B47B4E}" type="slidenum">
              <a:rPr lang="en-LT" smtClean="0"/>
              <a:t>1</a:t>
            </a:fld>
            <a:endParaRPr lang="en-LT"/>
          </a:p>
        </p:txBody>
      </p:sp>
    </p:spTree>
    <p:extLst>
      <p:ext uri="{BB962C8B-B14F-4D97-AF65-F5344CB8AC3E}">
        <p14:creationId xmlns:p14="http://schemas.microsoft.com/office/powerpoint/2010/main" val="2142954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BD9DCB-C33F-2E4B-84B2-D28AED9A6617}" type="datetimeFigureOut">
              <a:rPr lang="en-LT" smtClean="0"/>
              <a:t>09/03/2025</a:t>
            </a:fld>
            <a:endParaRPr lang="en-LT"/>
          </a:p>
        </p:txBody>
      </p:sp>
      <p:sp>
        <p:nvSpPr>
          <p:cNvPr id="5" name="Footer Placeholder 4"/>
          <p:cNvSpPr>
            <a:spLocks noGrp="1"/>
          </p:cNvSpPr>
          <p:nvPr>
            <p:ph type="ftr" sz="quarter" idx="11"/>
          </p:nvPr>
        </p:nvSpPr>
        <p:spPr/>
        <p:txBody>
          <a:bodyPr/>
          <a:lstStyle/>
          <a:p>
            <a:endParaRPr lang="en-LT"/>
          </a:p>
        </p:txBody>
      </p:sp>
      <p:sp>
        <p:nvSpPr>
          <p:cNvPr id="6" name="Slide Number Placeholder 5"/>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351359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BD9DCB-C33F-2E4B-84B2-D28AED9A6617}" type="datetimeFigureOut">
              <a:rPr lang="en-LT" smtClean="0"/>
              <a:t>09/03/2025</a:t>
            </a:fld>
            <a:endParaRPr lang="en-LT"/>
          </a:p>
        </p:txBody>
      </p:sp>
      <p:sp>
        <p:nvSpPr>
          <p:cNvPr id="5" name="Footer Placeholder 4"/>
          <p:cNvSpPr>
            <a:spLocks noGrp="1"/>
          </p:cNvSpPr>
          <p:nvPr>
            <p:ph type="ftr" sz="quarter" idx="11"/>
          </p:nvPr>
        </p:nvSpPr>
        <p:spPr/>
        <p:txBody>
          <a:bodyPr/>
          <a:lstStyle/>
          <a:p>
            <a:endParaRPr lang="en-LT"/>
          </a:p>
        </p:txBody>
      </p:sp>
      <p:sp>
        <p:nvSpPr>
          <p:cNvPr id="6" name="Slide Number Placeholder 5"/>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1564574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3"/>
            <a:ext cx="1971675" cy="4358879"/>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273843"/>
            <a:ext cx="5800725" cy="435887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BD9DCB-C33F-2E4B-84B2-D28AED9A6617}" type="datetimeFigureOut">
              <a:rPr lang="en-LT" smtClean="0"/>
              <a:t>09/03/2025</a:t>
            </a:fld>
            <a:endParaRPr lang="en-LT"/>
          </a:p>
        </p:txBody>
      </p:sp>
      <p:sp>
        <p:nvSpPr>
          <p:cNvPr id="5" name="Footer Placeholder 4"/>
          <p:cNvSpPr>
            <a:spLocks noGrp="1"/>
          </p:cNvSpPr>
          <p:nvPr>
            <p:ph type="ftr" sz="quarter" idx="11"/>
          </p:nvPr>
        </p:nvSpPr>
        <p:spPr/>
        <p:txBody>
          <a:bodyPr/>
          <a:lstStyle/>
          <a:p>
            <a:endParaRPr lang="en-LT"/>
          </a:p>
        </p:txBody>
      </p:sp>
      <p:sp>
        <p:nvSpPr>
          <p:cNvPr id="6" name="Slide Number Placeholder 5"/>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2470906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BD9DCB-C33F-2E4B-84B2-D28AED9A6617}" type="datetimeFigureOut">
              <a:rPr lang="en-LT" smtClean="0"/>
              <a:t>09/03/2025</a:t>
            </a:fld>
            <a:endParaRPr lang="en-LT"/>
          </a:p>
        </p:txBody>
      </p:sp>
      <p:sp>
        <p:nvSpPr>
          <p:cNvPr id="5" name="Footer Placeholder 4"/>
          <p:cNvSpPr>
            <a:spLocks noGrp="1"/>
          </p:cNvSpPr>
          <p:nvPr>
            <p:ph type="ftr" sz="quarter" idx="11"/>
          </p:nvPr>
        </p:nvSpPr>
        <p:spPr/>
        <p:txBody>
          <a:bodyPr/>
          <a:lstStyle/>
          <a:p>
            <a:endParaRPr lang="en-LT"/>
          </a:p>
        </p:txBody>
      </p:sp>
      <p:sp>
        <p:nvSpPr>
          <p:cNvPr id="6" name="Slide Number Placeholder 5"/>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2989166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282304"/>
            <a:ext cx="7886700" cy="2139553"/>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BD9DCB-C33F-2E4B-84B2-D28AED9A6617}" type="datetimeFigureOut">
              <a:rPr lang="en-LT" smtClean="0"/>
              <a:t>09/03/2025</a:t>
            </a:fld>
            <a:endParaRPr lang="en-LT"/>
          </a:p>
        </p:txBody>
      </p:sp>
      <p:sp>
        <p:nvSpPr>
          <p:cNvPr id="5" name="Footer Placeholder 4"/>
          <p:cNvSpPr>
            <a:spLocks noGrp="1"/>
          </p:cNvSpPr>
          <p:nvPr>
            <p:ph type="ftr" sz="quarter" idx="11"/>
          </p:nvPr>
        </p:nvSpPr>
        <p:spPr/>
        <p:txBody>
          <a:bodyPr/>
          <a:lstStyle/>
          <a:p>
            <a:endParaRPr lang="en-LT"/>
          </a:p>
        </p:txBody>
      </p:sp>
      <p:sp>
        <p:nvSpPr>
          <p:cNvPr id="6" name="Slide Number Placeholder 5"/>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1646578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369218"/>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369218"/>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BD9DCB-C33F-2E4B-84B2-D28AED9A6617}" type="datetimeFigureOut">
              <a:rPr lang="en-LT" smtClean="0"/>
              <a:t>09/03/2025</a:t>
            </a:fld>
            <a:endParaRPr lang="en-LT"/>
          </a:p>
        </p:txBody>
      </p:sp>
      <p:sp>
        <p:nvSpPr>
          <p:cNvPr id="6" name="Footer Placeholder 5"/>
          <p:cNvSpPr>
            <a:spLocks noGrp="1"/>
          </p:cNvSpPr>
          <p:nvPr>
            <p:ph type="ftr" sz="quarter" idx="11"/>
          </p:nvPr>
        </p:nvSpPr>
        <p:spPr/>
        <p:txBody>
          <a:bodyPr/>
          <a:lstStyle/>
          <a:p>
            <a:endParaRPr lang="en-LT"/>
          </a:p>
        </p:txBody>
      </p:sp>
      <p:sp>
        <p:nvSpPr>
          <p:cNvPr id="7" name="Slide Number Placeholder 6"/>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153389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BD9DCB-C33F-2E4B-84B2-D28AED9A6617}" type="datetimeFigureOut">
              <a:rPr lang="en-LT" smtClean="0"/>
              <a:t>09/03/2025</a:t>
            </a:fld>
            <a:endParaRPr lang="en-LT"/>
          </a:p>
        </p:txBody>
      </p:sp>
      <p:sp>
        <p:nvSpPr>
          <p:cNvPr id="8" name="Footer Placeholder 7"/>
          <p:cNvSpPr>
            <a:spLocks noGrp="1"/>
          </p:cNvSpPr>
          <p:nvPr>
            <p:ph type="ftr" sz="quarter" idx="11"/>
          </p:nvPr>
        </p:nvSpPr>
        <p:spPr/>
        <p:txBody>
          <a:bodyPr/>
          <a:lstStyle/>
          <a:p>
            <a:endParaRPr lang="en-LT"/>
          </a:p>
        </p:txBody>
      </p:sp>
      <p:sp>
        <p:nvSpPr>
          <p:cNvPr id="9" name="Slide Number Placeholder 8"/>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1263864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BD9DCB-C33F-2E4B-84B2-D28AED9A6617}" type="datetimeFigureOut">
              <a:rPr lang="en-LT" smtClean="0"/>
              <a:t>09/03/2025</a:t>
            </a:fld>
            <a:endParaRPr lang="en-LT"/>
          </a:p>
        </p:txBody>
      </p:sp>
      <p:sp>
        <p:nvSpPr>
          <p:cNvPr id="4" name="Footer Placeholder 3"/>
          <p:cNvSpPr>
            <a:spLocks noGrp="1"/>
          </p:cNvSpPr>
          <p:nvPr>
            <p:ph type="ftr" sz="quarter" idx="11"/>
          </p:nvPr>
        </p:nvSpPr>
        <p:spPr/>
        <p:txBody>
          <a:bodyPr/>
          <a:lstStyle/>
          <a:p>
            <a:endParaRPr lang="en-LT"/>
          </a:p>
        </p:txBody>
      </p:sp>
      <p:sp>
        <p:nvSpPr>
          <p:cNvPr id="5" name="Slide Number Placeholder 4"/>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3495059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D9DCB-C33F-2E4B-84B2-D28AED9A6617}" type="datetimeFigureOut">
              <a:rPr lang="en-LT" smtClean="0"/>
              <a:t>09/03/2025</a:t>
            </a:fld>
            <a:endParaRPr lang="en-LT"/>
          </a:p>
        </p:txBody>
      </p:sp>
      <p:sp>
        <p:nvSpPr>
          <p:cNvPr id="3" name="Footer Placeholder 2"/>
          <p:cNvSpPr>
            <a:spLocks noGrp="1"/>
          </p:cNvSpPr>
          <p:nvPr>
            <p:ph type="ftr" sz="quarter" idx="11"/>
          </p:nvPr>
        </p:nvSpPr>
        <p:spPr/>
        <p:txBody>
          <a:bodyPr/>
          <a:lstStyle/>
          <a:p>
            <a:endParaRPr lang="en-LT"/>
          </a:p>
        </p:txBody>
      </p:sp>
      <p:sp>
        <p:nvSpPr>
          <p:cNvPr id="4" name="Slide Number Placeholder 3"/>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2767657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48BD9DCB-C33F-2E4B-84B2-D28AED9A6617}" type="datetimeFigureOut">
              <a:rPr lang="en-LT" smtClean="0"/>
              <a:t>09/03/2025</a:t>
            </a:fld>
            <a:endParaRPr lang="en-LT"/>
          </a:p>
        </p:txBody>
      </p:sp>
      <p:sp>
        <p:nvSpPr>
          <p:cNvPr id="6" name="Footer Placeholder 5"/>
          <p:cNvSpPr>
            <a:spLocks noGrp="1"/>
          </p:cNvSpPr>
          <p:nvPr>
            <p:ph type="ftr" sz="quarter" idx="11"/>
          </p:nvPr>
        </p:nvSpPr>
        <p:spPr/>
        <p:txBody>
          <a:bodyPr/>
          <a:lstStyle/>
          <a:p>
            <a:endParaRPr lang="en-LT"/>
          </a:p>
        </p:txBody>
      </p:sp>
      <p:sp>
        <p:nvSpPr>
          <p:cNvPr id="7" name="Slide Number Placeholder 6"/>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72949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48BD9DCB-C33F-2E4B-84B2-D28AED9A6617}" type="datetimeFigureOut">
              <a:rPr lang="en-LT" smtClean="0"/>
              <a:t>09/03/2025</a:t>
            </a:fld>
            <a:endParaRPr lang="en-LT"/>
          </a:p>
        </p:txBody>
      </p:sp>
      <p:sp>
        <p:nvSpPr>
          <p:cNvPr id="6" name="Footer Placeholder 5"/>
          <p:cNvSpPr>
            <a:spLocks noGrp="1"/>
          </p:cNvSpPr>
          <p:nvPr>
            <p:ph type="ftr" sz="quarter" idx="11"/>
          </p:nvPr>
        </p:nvSpPr>
        <p:spPr/>
        <p:txBody>
          <a:bodyPr/>
          <a:lstStyle/>
          <a:p>
            <a:endParaRPr lang="en-LT"/>
          </a:p>
        </p:txBody>
      </p:sp>
      <p:sp>
        <p:nvSpPr>
          <p:cNvPr id="7" name="Slide Number Placeholder 6"/>
          <p:cNvSpPr>
            <a:spLocks noGrp="1"/>
          </p:cNvSpPr>
          <p:nvPr>
            <p:ph type="sldNum" sz="quarter" idx="12"/>
          </p:nvPr>
        </p:nvSpPr>
        <p:spPr/>
        <p:txBody>
          <a:bodyPr/>
          <a:lstStyle/>
          <a:p>
            <a:fld id="{D59FFA18-8F62-A847-A890-4A2C69BD7B56}" type="slidenum">
              <a:rPr lang="en-LT" smtClean="0"/>
              <a:t>‹#›</a:t>
            </a:fld>
            <a:endParaRPr lang="en-LT"/>
          </a:p>
        </p:txBody>
      </p:sp>
    </p:spTree>
    <p:extLst>
      <p:ext uri="{BB962C8B-B14F-4D97-AF65-F5344CB8AC3E}">
        <p14:creationId xmlns:p14="http://schemas.microsoft.com/office/powerpoint/2010/main" val="3008973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369218"/>
            <a:ext cx="7886700" cy="326350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48BD9DCB-C33F-2E4B-84B2-D28AED9A6617}" type="datetimeFigureOut">
              <a:rPr lang="en-LT" smtClean="0"/>
              <a:t>09/03/2025</a:t>
            </a:fld>
            <a:endParaRPr lang="en-LT"/>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LT"/>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59FFA18-8F62-A847-A890-4A2C69BD7B56}" type="slidenum">
              <a:rPr lang="en-LT" smtClean="0"/>
              <a:t>‹#›</a:t>
            </a:fld>
            <a:endParaRPr lang="en-LT"/>
          </a:p>
        </p:txBody>
      </p:sp>
    </p:spTree>
    <p:extLst>
      <p:ext uri="{BB962C8B-B14F-4D97-AF65-F5344CB8AC3E}">
        <p14:creationId xmlns:p14="http://schemas.microsoft.com/office/powerpoint/2010/main" val="5121257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4C7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815B8-08A1-9654-B7B1-4EEEC573ECF5}"/>
              </a:ext>
            </a:extLst>
          </p:cNvPr>
          <p:cNvSpPr>
            <a:spLocks noGrp="1"/>
          </p:cNvSpPr>
          <p:nvPr>
            <p:ph type="ctrTitle"/>
          </p:nvPr>
        </p:nvSpPr>
        <p:spPr>
          <a:xfrm>
            <a:off x="4699000" y="985705"/>
            <a:ext cx="4191000" cy="2663427"/>
          </a:xfrm>
        </p:spPr>
        <p:txBody>
          <a:bodyPr anchor="t">
            <a:noAutofit/>
          </a:bodyPr>
          <a:lstStyle/>
          <a:p>
            <a:pPr algn="l"/>
            <a:r>
              <a:rPr lang="lt-LT" sz="4200" b="1" dirty="0">
                <a:solidFill>
                  <a:srgbClr val="2FBA7E"/>
                </a:solidFill>
                <a:latin typeface="Avenir Next" panose="020B0503020202020204" pitchFamily="34" charset="0"/>
              </a:rPr>
              <a:t>IPR IS turimi duomenys</a:t>
            </a:r>
            <a:endParaRPr lang="en-LT" sz="4200" b="1" dirty="0">
              <a:solidFill>
                <a:srgbClr val="2FBA7E"/>
              </a:solidFill>
              <a:latin typeface="Avenir Next" panose="020B0503020202020204" pitchFamily="34" charset="0"/>
            </a:endParaRPr>
          </a:p>
        </p:txBody>
      </p:sp>
      <p:sp>
        <p:nvSpPr>
          <p:cNvPr id="3" name="Subtitle 2">
            <a:extLst>
              <a:ext uri="{FF2B5EF4-FFF2-40B4-BE49-F238E27FC236}">
                <a16:creationId xmlns:a16="http://schemas.microsoft.com/office/drawing/2014/main" id="{16B35DDF-7AE0-EA40-7EFF-EA132904BF18}"/>
              </a:ext>
            </a:extLst>
          </p:cNvPr>
          <p:cNvSpPr>
            <a:spLocks noGrp="1"/>
          </p:cNvSpPr>
          <p:nvPr>
            <p:ph type="subTitle" idx="1"/>
          </p:nvPr>
        </p:nvSpPr>
        <p:spPr>
          <a:xfrm>
            <a:off x="4699000" y="3835400"/>
            <a:ext cx="3786717" cy="819150"/>
          </a:xfrm>
        </p:spPr>
        <p:txBody>
          <a:bodyPr>
            <a:normAutofit lnSpcReduction="10000"/>
          </a:bodyPr>
          <a:lstStyle/>
          <a:p>
            <a:pPr algn="l"/>
            <a:r>
              <a:rPr lang="lt-LT" sz="1600" b="1" dirty="0">
                <a:solidFill>
                  <a:schemeClr val="bg2"/>
                </a:solidFill>
                <a:latin typeface="Avenir Next Demi Bold" panose="020B0503020202020204" pitchFamily="34" charset="0"/>
              </a:rPr>
              <a:t>2025-09-0</a:t>
            </a:r>
            <a:r>
              <a:rPr lang="en-US" sz="1600" b="1" dirty="0">
                <a:solidFill>
                  <a:schemeClr val="bg2"/>
                </a:solidFill>
                <a:latin typeface="Avenir Next Demi Bold" panose="020B0503020202020204" pitchFamily="34" charset="0"/>
              </a:rPr>
              <a:t>3</a:t>
            </a:r>
          </a:p>
          <a:p>
            <a:pPr algn="l"/>
            <a:r>
              <a:rPr lang="en-US" sz="1600" b="1" dirty="0">
                <a:solidFill>
                  <a:schemeClr val="bg2"/>
                </a:solidFill>
                <a:latin typeface="Avenir Next Demi Bold" panose="020B0503020202020204" pitchFamily="34" charset="0"/>
              </a:rPr>
              <a:t>LR SAM </a:t>
            </a:r>
            <a:r>
              <a:rPr lang="en-US" sz="1600" b="1" dirty="0" err="1">
                <a:solidFill>
                  <a:schemeClr val="bg2"/>
                </a:solidFill>
                <a:latin typeface="Avenir Next Demi Bold" panose="020B0503020202020204" pitchFamily="34" charset="0"/>
              </a:rPr>
              <a:t>Sveikatos</a:t>
            </a:r>
            <a:r>
              <a:rPr lang="en-US" sz="1600" b="1" dirty="0">
                <a:solidFill>
                  <a:schemeClr val="bg2"/>
                </a:solidFill>
                <a:latin typeface="Avenir Next Demi Bold" panose="020B0503020202020204" pitchFamily="34" charset="0"/>
              </a:rPr>
              <a:t> </a:t>
            </a:r>
            <a:r>
              <a:rPr lang="en-US" sz="1600" b="1" dirty="0" err="1">
                <a:solidFill>
                  <a:schemeClr val="bg2"/>
                </a:solidFill>
                <a:latin typeface="Avenir Next Demi Bold" panose="020B0503020202020204" pitchFamily="34" charset="0"/>
              </a:rPr>
              <a:t>sistemos</a:t>
            </a:r>
            <a:r>
              <a:rPr lang="en-US" sz="1600" b="1" dirty="0">
                <a:solidFill>
                  <a:schemeClr val="bg2"/>
                </a:solidFill>
                <a:latin typeface="Avenir Next Demi Bold" panose="020B0503020202020204" pitchFamily="34" charset="0"/>
              </a:rPr>
              <a:t> </a:t>
            </a:r>
            <a:r>
              <a:rPr lang="en-US" sz="1600" b="1" dirty="0" err="1">
                <a:solidFill>
                  <a:schemeClr val="bg2"/>
                </a:solidFill>
                <a:latin typeface="Avenir Next Demi Bold" panose="020B0503020202020204" pitchFamily="34" charset="0"/>
              </a:rPr>
              <a:t>steb</a:t>
            </a:r>
            <a:r>
              <a:rPr lang="lt-LT" sz="1600" b="1" dirty="0">
                <a:solidFill>
                  <a:schemeClr val="bg2"/>
                </a:solidFill>
                <a:latin typeface="Avenir Next Demi Bold" panose="020B0503020202020204" pitchFamily="34" charset="0"/>
              </a:rPr>
              <a:t>ėsenos skyriaus vedėjas Lukas Stravinskas</a:t>
            </a:r>
            <a:endParaRPr lang="en-LT" sz="1600" b="1" dirty="0">
              <a:solidFill>
                <a:schemeClr val="bg2"/>
              </a:solidFill>
              <a:latin typeface="Avenir Next Demi Bold" panose="020B0503020202020204" pitchFamily="34" charset="0"/>
            </a:endParaRPr>
          </a:p>
        </p:txBody>
      </p:sp>
      <p:pic>
        <p:nvPicPr>
          <p:cNvPr id="5" name="Graphic 4">
            <a:extLst>
              <a:ext uri="{FF2B5EF4-FFF2-40B4-BE49-F238E27FC236}">
                <a16:creationId xmlns:a16="http://schemas.microsoft.com/office/drawing/2014/main" id="{EC95744C-1619-1034-1752-07237C40761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29216" y="1792484"/>
            <a:ext cx="2698045" cy="1049867"/>
          </a:xfrm>
          <a:prstGeom prst="rect">
            <a:avLst/>
          </a:prstGeom>
        </p:spPr>
      </p:pic>
      <p:sp>
        <p:nvSpPr>
          <p:cNvPr id="8" name="Slide Number Placeholder 6">
            <a:extLst>
              <a:ext uri="{FF2B5EF4-FFF2-40B4-BE49-F238E27FC236}">
                <a16:creationId xmlns:a16="http://schemas.microsoft.com/office/drawing/2014/main" id="{2AAC5FCE-3F91-F53F-6E25-2AFE2F70900C}"/>
              </a:ext>
            </a:extLst>
          </p:cNvPr>
          <p:cNvSpPr>
            <a:spLocks noGrp="1"/>
          </p:cNvSpPr>
          <p:nvPr>
            <p:ph type="sldNum" sz="quarter" idx="12"/>
          </p:nvPr>
        </p:nvSpPr>
        <p:spPr>
          <a:xfrm>
            <a:off x="313267" y="4665500"/>
            <a:ext cx="482599" cy="273844"/>
          </a:xfrm>
        </p:spPr>
        <p:txBody>
          <a:bodyPr lIns="0" anchor="t"/>
          <a:lstStyle/>
          <a:p>
            <a:pPr algn="l"/>
            <a:fld id="{D59FFA18-8F62-A847-A890-4A2C69BD7B56}" type="slidenum">
              <a:rPr lang="en-LT" sz="1100" b="1" smtClean="0">
                <a:solidFill>
                  <a:schemeClr val="bg2"/>
                </a:solidFill>
                <a:latin typeface="Avenir Next Demi Bold" panose="020B0503020202020204" pitchFamily="34" charset="0"/>
              </a:rPr>
              <a:pPr algn="l"/>
              <a:t>1</a:t>
            </a:fld>
            <a:endParaRPr lang="en-LT" sz="1100" b="1" dirty="0">
              <a:solidFill>
                <a:schemeClr val="bg2"/>
              </a:solidFill>
              <a:latin typeface="Avenir Next Demi Bold" panose="020B0503020202020204" pitchFamily="34" charset="0"/>
            </a:endParaRPr>
          </a:p>
        </p:txBody>
      </p:sp>
    </p:spTree>
    <p:extLst>
      <p:ext uri="{BB962C8B-B14F-4D97-AF65-F5344CB8AC3E}">
        <p14:creationId xmlns:p14="http://schemas.microsoft.com/office/powerpoint/2010/main" val="3084179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F32D7-71BA-1987-73F0-1313579A6CEF}"/>
              </a:ext>
            </a:extLst>
          </p:cNvPr>
          <p:cNvSpPr>
            <a:spLocks noGrp="1"/>
          </p:cNvSpPr>
          <p:nvPr>
            <p:ph type="title"/>
          </p:nvPr>
        </p:nvSpPr>
        <p:spPr/>
        <p:txBody>
          <a:bodyPr/>
          <a:lstStyle/>
          <a:p>
            <a:r>
              <a:rPr lang="lt-LT" dirty="0"/>
              <a:t>Nustatytos siektinos reikšmės ASPĮ</a:t>
            </a:r>
            <a:endParaRPr lang="en-US" dirty="0"/>
          </a:p>
        </p:txBody>
      </p:sp>
      <p:sp>
        <p:nvSpPr>
          <p:cNvPr id="3" name="Content Placeholder 2">
            <a:extLst>
              <a:ext uri="{FF2B5EF4-FFF2-40B4-BE49-F238E27FC236}">
                <a16:creationId xmlns:a16="http://schemas.microsoft.com/office/drawing/2014/main" id="{18364E8B-4C55-8A5E-EA34-5C80F5836E48}"/>
              </a:ext>
            </a:extLst>
          </p:cNvPr>
          <p:cNvSpPr>
            <a:spLocks noGrp="1"/>
          </p:cNvSpPr>
          <p:nvPr>
            <p:ph idx="1"/>
          </p:nvPr>
        </p:nvSpPr>
        <p:spPr/>
        <p:txBody>
          <a:bodyPr/>
          <a:lstStyle/>
          <a:p>
            <a:pPr marL="0" indent="0">
              <a:buNone/>
            </a:pPr>
            <a:r>
              <a:rPr lang="lt-LT" dirty="0"/>
              <a:t>Ministrės </a:t>
            </a:r>
            <a:r>
              <a:rPr lang="en-US" dirty="0"/>
              <a:t>2025-05-21</a:t>
            </a:r>
            <a:r>
              <a:rPr lang="lt-LT" dirty="0"/>
              <a:t> įsakymu V-</a:t>
            </a:r>
            <a:r>
              <a:rPr lang="en-US" dirty="0"/>
              <a:t>482</a:t>
            </a:r>
            <a:r>
              <a:rPr lang="lt-LT" dirty="0"/>
              <a:t> nustatyti rodikliai:</a:t>
            </a:r>
          </a:p>
          <a:p>
            <a:r>
              <a:rPr lang="lt-LT" b="1" dirty="0"/>
              <a:t>Duomenų teikimas Išankstinėje pacientų registracijos informacinėje sistemoje (IPR IS). </a:t>
            </a:r>
            <a:r>
              <a:rPr lang="lt-LT" dirty="0"/>
              <a:t>Siektina reikšmė: 80 proc. ASPĮ registracijų specializuotoms ambulatorinėms asmens sveikatos priežiūros paslaugoms ir pirminio lygio ambulatorinėms asmens sveikatos priežiūros paslaugoms gauti atliekama per IPR IS;</a:t>
            </a:r>
          </a:p>
          <a:p>
            <a:r>
              <a:rPr lang="lt-LT" b="1" dirty="0"/>
              <a:t>Asmens sveikatos priežiūros įstaiga IPR IS iki einamojo mėnesio 25 dienos skelbia ne mažiau kaip keturių mėnesių paslaugų teikimo vizitų laikus.</a:t>
            </a:r>
            <a:endParaRPr lang="en-US" dirty="0"/>
          </a:p>
        </p:txBody>
      </p:sp>
    </p:spTree>
    <p:extLst>
      <p:ext uri="{BB962C8B-B14F-4D97-AF65-F5344CB8AC3E}">
        <p14:creationId xmlns:p14="http://schemas.microsoft.com/office/powerpoint/2010/main" val="4293576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14C7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C6E03-BE0D-4813-E8C9-D3DC87C554CC}"/>
              </a:ext>
            </a:extLst>
          </p:cNvPr>
          <p:cNvSpPr>
            <a:spLocks noGrp="1"/>
          </p:cNvSpPr>
          <p:nvPr>
            <p:ph type="title"/>
          </p:nvPr>
        </p:nvSpPr>
        <p:spPr>
          <a:xfrm>
            <a:off x="313267" y="273844"/>
            <a:ext cx="8559800" cy="994172"/>
          </a:xfrm>
        </p:spPr>
        <p:txBody>
          <a:bodyPr>
            <a:normAutofit/>
          </a:bodyPr>
          <a:lstStyle/>
          <a:p>
            <a:r>
              <a:rPr lang="en-US" b="1" dirty="0">
                <a:solidFill>
                  <a:schemeClr val="accent1"/>
                </a:solidFill>
                <a:latin typeface="Avenir Next Demi Bold" panose="020B0503020202020204" pitchFamily="34" charset="0"/>
              </a:rPr>
              <a:t>IPR IS </a:t>
            </a:r>
            <a:r>
              <a:rPr lang="en-US" b="1" dirty="0" err="1">
                <a:solidFill>
                  <a:schemeClr val="accent1"/>
                </a:solidFill>
                <a:latin typeface="Avenir Next Demi Bold" panose="020B0503020202020204" pitchFamily="34" charset="0"/>
              </a:rPr>
              <a:t>naudojimosi</a:t>
            </a:r>
            <a:r>
              <a:rPr lang="en-US" b="1" dirty="0">
                <a:solidFill>
                  <a:schemeClr val="accent1"/>
                </a:solidFill>
                <a:latin typeface="Avenir Next Demi Bold" panose="020B0503020202020204" pitchFamily="34" charset="0"/>
              </a:rPr>
              <a:t> </a:t>
            </a:r>
            <a:r>
              <a:rPr lang="en-US" b="1" dirty="0" err="1">
                <a:solidFill>
                  <a:schemeClr val="accent1"/>
                </a:solidFill>
                <a:latin typeface="Avenir Next Demi Bold" panose="020B0503020202020204" pitchFamily="34" charset="0"/>
              </a:rPr>
              <a:t>dalis</a:t>
            </a:r>
            <a:endParaRPr lang="en-LT" b="1" dirty="0">
              <a:solidFill>
                <a:schemeClr val="accent1"/>
              </a:solidFill>
              <a:latin typeface="Avenir Next Demi Bold" panose="020B0503020202020204" pitchFamily="34" charset="0"/>
            </a:endParaRPr>
          </a:p>
        </p:txBody>
      </p:sp>
      <p:cxnSp>
        <p:nvCxnSpPr>
          <p:cNvPr id="12" name="Straight Connector 11">
            <a:extLst>
              <a:ext uri="{FF2B5EF4-FFF2-40B4-BE49-F238E27FC236}">
                <a16:creationId xmlns:a16="http://schemas.microsoft.com/office/drawing/2014/main" id="{A8CF0ECF-1DEA-3873-63A2-0A03FC42556A}"/>
              </a:ext>
            </a:extLst>
          </p:cNvPr>
          <p:cNvCxnSpPr>
            <a:cxnSpLocks/>
          </p:cNvCxnSpPr>
          <p:nvPr/>
        </p:nvCxnSpPr>
        <p:spPr>
          <a:xfrm>
            <a:off x="313267" y="4555067"/>
            <a:ext cx="85598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Content Placeholder 3">
            <a:extLst>
              <a:ext uri="{FF2B5EF4-FFF2-40B4-BE49-F238E27FC236}">
                <a16:creationId xmlns:a16="http://schemas.microsoft.com/office/drawing/2014/main" id="{140D0B3B-78FD-2952-1AD9-3B3C7CF0E97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52845" y="4670516"/>
            <a:ext cx="928689" cy="271168"/>
          </a:xfrm>
          <a:prstGeom prst="rect">
            <a:avLst/>
          </a:prstGeom>
        </p:spPr>
      </p:pic>
      <p:sp>
        <p:nvSpPr>
          <p:cNvPr id="17" name="Slide Number Placeholder 6">
            <a:extLst>
              <a:ext uri="{FF2B5EF4-FFF2-40B4-BE49-F238E27FC236}">
                <a16:creationId xmlns:a16="http://schemas.microsoft.com/office/drawing/2014/main" id="{EBAB066F-6519-7898-245E-F3DAA1339920}"/>
              </a:ext>
            </a:extLst>
          </p:cNvPr>
          <p:cNvSpPr>
            <a:spLocks noGrp="1"/>
          </p:cNvSpPr>
          <p:nvPr>
            <p:ph type="sldNum" sz="quarter" idx="12"/>
          </p:nvPr>
        </p:nvSpPr>
        <p:spPr>
          <a:xfrm>
            <a:off x="313268" y="4665500"/>
            <a:ext cx="338666" cy="273844"/>
          </a:xfrm>
        </p:spPr>
        <p:txBody>
          <a:bodyPr lIns="0" anchor="t"/>
          <a:lstStyle/>
          <a:p>
            <a:pPr algn="l"/>
            <a:fld id="{D59FFA18-8F62-A847-A890-4A2C69BD7B56}" type="slidenum">
              <a:rPr lang="en-LT" sz="1100" b="1" smtClean="0">
                <a:solidFill>
                  <a:schemeClr val="accent1"/>
                </a:solidFill>
                <a:latin typeface="Avenir Next Demi Bold" panose="020B0503020202020204" pitchFamily="34" charset="0"/>
              </a:rPr>
              <a:pPr algn="l"/>
              <a:t>3</a:t>
            </a:fld>
            <a:endParaRPr lang="en-LT" sz="1100" b="1" dirty="0">
              <a:solidFill>
                <a:schemeClr val="accent1"/>
              </a:solidFill>
              <a:latin typeface="Avenir Next Demi Bold" panose="020B0503020202020204" pitchFamily="34" charset="0"/>
            </a:endParaRPr>
          </a:p>
        </p:txBody>
      </p:sp>
      <p:sp>
        <p:nvSpPr>
          <p:cNvPr id="3" name="Content Placeholder 2">
            <a:extLst>
              <a:ext uri="{FF2B5EF4-FFF2-40B4-BE49-F238E27FC236}">
                <a16:creationId xmlns:a16="http://schemas.microsoft.com/office/drawing/2014/main" id="{42925657-4738-61C1-5E65-052CA63A9262}"/>
              </a:ext>
            </a:extLst>
          </p:cNvPr>
          <p:cNvSpPr>
            <a:spLocks noGrp="1"/>
          </p:cNvSpPr>
          <p:nvPr>
            <p:ph idx="1"/>
          </p:nvPr>
        </p:nvSpPr>
        <p:spPr/>
        <p:txBody>
          <a:bodyPr/>
          <a:lstStyle/>
          <a:p>
            <a:pPr marL="0" indent="0">
              <a:buNone/>
            </a:pPr>
            <a:r>
              <a:rPr lang="en-US" sz="2800" dirty="0" err="1">
                <a:solidFill>
                  <a:schemeClr val="accent1"/>
                </a:solidFill>
                <a:latin typeface="Avenir Next Demi Bold" panose="020B0503020202020204" pitchFamily="34" charset="0"/>
                <a:ea typeface="+mj-ea"/>
                <a:cs typeface="+mj-cs"/>
              </a:rPr>
              <a:t>Pirmin</a:t>
            </a:r>
            <a:r>
              <a:rPr lang="lt-LT" sz="2800" dirty="0">
                <a:solidFill>
                  <a:schemeClr val="accent1"/>
                </a:solidFill>
                <a:latin typeface="Avenir Next Demi Bold" panose="020B0503020202020204" pitchFamily="34" charset="0"/>
                <a:ea typeface="+mj-ea"/>
                <a:cs typeface="+mj-cs"/>
              </a:rPr>
              <a:t>ė sveikatos priežiūra:</a:t>
            </a:r>
          </a:p>
          <a:p>
            <a:pPr marL="0" indent="0">
              <a:buNone/>
            </a:pPr>
            <a:endParaRPr lang="lt-LT" sz="3300" b="1" dirty="0">
              <a:solidFill>
                <a:schemeClr val="accent1"/>
              </a:solidFill>
              <a:latin typeface="Avenir Next Demi Bold" panose="020B0503020202020204" pitchFamily="34" charset="0"/>
              <a:ea typeface="+mj-ea"/>
              <a:cs typeface="+mj-cs"/>
            </a:endParaRPr>
          </a:p>
          <a:p>
            <a:pPr marL="0" indent="0">
              <a:buNone/>
            </a:pPr>
            <a:endParaRPr lang="lt-LT" sz="3300" b="1" dirty="0">
              <a:solidFill>
                <a:schemeClr val="accent1"/>
              </a:solidFill>
              <a:latin typeface="Avenir Next Demi Bold" panose="020B0503020202020204" pitchFamily="34" charset="0"/>
              <a:ea typeface="+mj-ea"/>
              <a:cs typeface="+mj-cs"/>
            </a:endParaRPr>
          </a:p>
          <a:p>
            <a:pPr marL="0" indent="0">
              <a:buNone/>
            </a:pPr>
            <a:r>
              <a:rPr lang="lt-LT" sz="2800" dirty="0">
                <a:solidFill>
                  <a:schemeClr val="accent1"/>
                </a:solidFill>
                <a:latin typeface="Avenir Next Demi Bold" panose="020B0503020202020204" pitchFamily="34" charset="0"/>
                <a:ea typeface="+mj-ea"/>
                <a:cs typeface="+mj-cs"/>
              </a:rPr>
              <a:t>Specializuota sveikatos priežiūra:</a:t>
            </a:r>
          </a:p>
          <a:p>
            <a:pPr marL="0" indent="0">
              <a:buNone/>
            </a:pPr>
            <a:endParaRPr lang="en-US" sz="2800" dirty="0">
              <a:solidFill>
                <a:schemeClr val="accent1"/>
              </a:solidFill>
              <a:latin typeface="Avenir Next Demi Bold" panose="020B0503020202020204" pitchFamily="34" charset="0"/>
              <a:ea typeface="+mj-ea"/>
              <a:cs typeface="+mj-cs"/>
            </a:endParaRPr>
          </a:p>
        </p:txBody>
      </p:sp>
      <p:pic>
        <p:nvPicPr>
          <p:cNvPr id="5" name="Picture 4">
            <a:extLst>
              <a:ext uri="{FF2B5EF4-FFF2-40B4-BE49-F238E27FC236}">
                <a16:creationId xmlns:a16="http://schemas.microsoft.com/office/drawing/2014/main" id="{4DC5C644-967E-596B-879A-973957706806}"/>
              </a:ext>
            </a:extLst>
          </p:cNvPr>
          <p:cNvPicPr>
            <a:picLocks noChangeAspect="1"/>
          </p:cNvPicPr>
          <p:nvPr/>
        </p:nvPicPr>
        <p:blipFill>
          <a:blip r:embed="rId4"/>
          <a:stretch>
            <a:fillRect/>
          </a:stretch>
        </p:blipFill>
        <p:spPr>
          <a:xfrm>
            <a:off x="735204" y="1789148"/>
            <a:ext cx="2918713" cy="784928"/>
          </a:xfrm>
          <a:prstGeom prst="rect">
            <a:avLst/>
          </a:prstGeom>
        </p:spPr>
      </p:pic>
      <p:pic>
        <p:nvPicPr>
          <p:cNvPr id="7" name="Picture 6">
            <a:extLst>
              <a:ext uri="{FF2B5EF4-FFF2-40B4-BE49-F238E27FC236}">
                <a16:creationId xmlns:a16="http://schemas.microsoft.com/office/drawing/2014/main" id="{521B0382-68CE-BC27-9FD9-1E721EBA74F0}"/>
              </a:ext>
            </a:extLst>
          </p:cNvPr>
          <p:cNvPicPr>
            <a:picLocks noChangeAspect="1"/>
          </p:cNvPicPr>
          <p:nvPr/>
        </p:nvPicPr>
        <p:blipFill>
          <a:blip r:embed="rId5"/>
          <a:stretch>
            <a:fillRect/>
          </a:stretch>
        </p:blipFill>
        <p:spPr>
          <a:xfrm>
            <a:off x="735204" y="3450795"/>
            <a:ext cx="2903472" cy="769687"/>
          </a:xfrm>
          <a:prstGeom prst="rect">
            <a:avLst/>
          </a:prstGeom>
        </p:spPr>
      </p:pic>
    </p:spTree>
    <p:extLst>
      <p:ext uri="{BB962C8B-B14F-4D97-AF65-F5344CB8AC3E}">
        <p14:creationId xmlns:p14="http://schemas.microsoft.com/office/powerpoint/2010/main" val="1533850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14C7F"/>
        </a:solidFill>
        <a:effectLst/>
      </p:bgPr>
    </p:bg>
    <p:spTree>
      <p:nvGrpSpPr>
        <p:cNvPr id="1" name="">
          <a:extLst>
            <a:ext uri="{FF2B5EF4-FFF2-40B4-BE49-F238E27FC236}">
              <a16:creationId xmlns:a16="http://schemas.microsoft.com/office/drawing/2014/main" id="{3F4AB3B0-3484-6C48-9FAB-AF78153F21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D62CEC-FB06-6113-5D54-3EEF75CCDE20}"/>
              </a:ext>
            </a:extLst>
          </p:cNvPr>
          <p:cNvSpPr>
            <a:spLocks noGrp="1"/>
          </p:cNvSpPr>
          <p:nvPr>
            <p:ph type="title"/>
          </p:nvPr>
        </p:nvSpPr>
        <p:spPr>
          <a:xfrm>
            <a:off x="313267" y="273844"/>
            <a:ext cx="8559800" cy="994172"/>
          </a:xfrm>
        </p:spPr>
        <p:txBody>
          <a:bodyPr>
            <a:normAutofit fontScale="90000"/>
          </a:bodyPr>
          <a:lstStyle/>
          <a:p>
            <a:r>
              <a:rPr lang="lt-LT" b="1" dirty="0">
                <a:solidFill>
                  <a:schemeClr val="accent1"/>
                </a:solidFill>
                <a:latin typeface="Avenir Next Demi Bold" panose="020B0503020202020204" pitchFamily="34" charset="0"/>
              </a:rPr>
              <a:t>Kiek vizitų į priekį vidutiniškai skelbiama visoje Lietuvoje, palyginus su praeitų trijų mėnesių vidurkiu</a:t>
            </a:r>
            <a:endParaRPr lang="en-LT" b="1" dirty="0">
              <a:solidFill>
                <a:schemeClr val="accent1"/>
              </a:solidFill>
              <a:latin typeface="Avenir Next Demi Bold" panose="020B0503020202020204" pitchFamily="34" charset="0"/>
            </a:endParaRPr>
          </a:p>
        </p:txBody>
      </p:sp>
      <p:cxnSp>
        <p:nvCxnSpPr>
          <p:cNvPr id="12" name="Straight Connector 11">
            <a:extLst>
              <a:ext uri="{FF2B5EF4-FFF2-40B4-BE49-F238E27FC236}">
                <a16:creationId xmlns:a16="http://schemas.microsoft.com/office/drawing/2014/main" id="{AC761B8E-D13C-5565-F0BE-60CCC02D4CFA}"/>
              </a:ext>
            </a:extLst>
          </p:cNvPr>
          <p:cNvCxnSpPr>
            <a:cxnSpLocks/>
          </p:cNvCxnSpPr>
          <p:nvPr/>
        </p:nvCxnSpPr>
        <p:spPr>
          <a:xfrm>
            <a:off x="313267" y="4555067"/>
            <a:ext cx="85598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Content Placeholder 3">
            <a:extLst>
              <a:ext uri="{FF2B5EF4-FFF2-40B4-BE49-F238E27FC236}">
                <a16:creationId xmlns:a16="http://schemas.microsoft.com/office/drawing/2014/main" id="{72B41C8A-5CE6-8160-20CF-FD794408AE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52845" y="4670516"/>
            <a:ext cx="928689" cy="271168"/>
          </a:xfrm>
          <a:prstGeom prst="rect">
            <a:avLst/>
          </a:prstGeom>
        </p:spPr>
      </p:pic>
      <p:sp>
        <p:nvSpPr>
          <p:cNvPr id="17" name="Slide Number Placeholder 6">
            <a:extLst>
              <a:ext uri="{FF2B5EF4-FFF2-40B4-BE49-F238E27FC236}">
                <a16:creationId xmlns:a16="http://schemas.microsoft.com/office/drawing/2014/main" id="{8553FD09-820A-F17B-4E4A-B99C0522659F}"/>
              </a:ext>
            </a:extLst>
          </p:cNvPr>
          <p:cNvSpPr>
            <a:spLocks noGrp="1"/>
          </p:cNvSpPr>
          <p:nvPr>
            <p:ph type="sldNum" sz="quarter" idx="12"/>
          </p:nvPr>
        </p:nvSpPr>
        <p:spPr>
          <a:xfrm>
            <a:off x="313268" y="4665500"/>
            <a:ext cx="338666" cy="273844"/>
          </a:xfrm>
        </p:spPr>
        <p:txBody>
          <a:bodyPr lIns="0" anchor="t"/>
          <a:lstStyle/>
          <a:p>
            <a:pPr algn="l"/>
            <a:fld id="{D59FFA18-8F62-A847-A890-4A2C69BD7B56}" type="slidenum">
              <a:rPr lang="en-LT" sz="1100" b="1" smtClean="0">
                <a:solidFill>
                  <a:schemeClr val="accent1"/>
                </a:solidFill>
                <a:latin typeface="Avenir Next Demi Bold" panose="020B0503020202020204" pitchFamily="34" charset="0"/>
              </a:rPr>
              <a:pPr algn="l"/>
              <a:t>4</a:t>
            </a:fld>
            <a:endParaRPr lang="en-LT" sz="1100" b="1" dirty="0">
              <a:solidFill>
                <a:schemeClr val="accent1"/>
              </a:solidFill>
              <a:latin typeface="Avenir Next Demi Bold" panose="020B0503020202020204" pitchFamily="34" charset="0"/>
            </a:endParaRPr>
          </a:p>
        </p:txBody>
      </p:sp>
      <p:pic>
        <p:nvPicPr>
          <p:cNvPr id="1026" name="Picture 2">
            <a:extLst>
              <a:ext uri="{FF2B5EF4-FFF2-40B4-BE49-F238E27FC236}">
                <a16:creationId xmlns:a16="http://schemas.microsoft.com/office/drawing/2014/main" id="{AFAD1130-5C64-4DF8-8B68-47026E1E48FC}"/>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135635" y="1368425"/>
            <a:ext cx="4914006" cy="3109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846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14C7F"/>
        </a:solidFill>
        <a:effectLst/>
      </p:bgPr>
    </p:bg>
    <p:spTree>
      <p:nvGrpSpPr>
        <p:cNvPr id="1" name="">
          <a:extLst>
            <a:ext uri="{FF2B5EF4-FFF2-40B4-BE49-F238E27FC236}">
              <a16:creationId xmlns:a16="http://schemas.microsoft.com/office/drawing/2014/main" id="{1E264750-2677-11B6-892D-40C798D723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BEE9FD-D2FC-C92E-6D93-5BDB70A313B2}"/>
              </a:ext>
            </a:extLst>
          </p:cNvPr>
          <p:cNvSpPr>
            <a:spLocks noGrp="1"/>
          </p:cNvSpPr>
          <p:nvPr>
            <p:ph type="title"/>
          </p:nvPr>
        </p:nvSpPr>
        <p:spPr>
          <a:xfrm>
            <a:off x="313267" y="273844"/>
            <a:ext cx="8559800" cy="994172"/>
          </a:xfrm>
        </p:spPr>
        <p:txBody>
          <a:bodyPr>
            <a:normAutofit fontScale="90000"/>
          </a:bodyPr>
          <a:lstStyle/>
          <a:p>
            <a:r>
              <a:rPr lang="lt-LT" b="1" dirty="0">
                <a:solidFill>
                  <a:schemeClr val="accent1"/>
                </a:solidFill>
                <a:latin typeface="Avenir Next Demi Bold" panose="020B0503020202020204" pitchFamily="34" charset="0"/>
              </a:rPr>
              <a:t>Šiuo metu geriausios įstaigos pagal paslaugų teikimo vizitų </a:t>
            </a:r>
            <a:r>
              <a:rPr lang="lt-LT" b="1">
                <a:solidFill>
                  <a:schemeClr val="accent1"/>
                </a:solidFill>
                <a:latin typeface="Avenir Next Demi Bold" panose="020B0503020202020204" pitchFamily="34" charset="0"/>
              </a:rPr>
              <a:t>laikų skelbimą:</a:t>
            </a:r>
            <a:endParaRPr lang="en-LT" b="1" dirty="0">
              <a:solidFill>
                <a:schemeClr val="accent1"/>
              </a:solidFill>
              <a:latin typeface="Avenir Next Demi Bold" panose="020B0503020202020204" pitchFamily="34" charset="0"/>
            </a:endParaRPr>
          </a:p>
        </p:txBody>
      </p:sp>
      <p:cxnSp>
        <p:nvCxnSpPr>
          <p:cNvPr id="12" name="Straight Connector 11">
            <a:extLst>
              <a:ext uri="{FF2B5EF4-FFF2-40B4-BE49-F238E27FC236}">
                <a16:creationId xmlns:a16="http://schemas.microsoft.com/office/drawing/2014/main" id="{DE6B0D40-6A2A-A9EE-93C1-D4075290D13C}"/>
              </a:ext>
            </a:extLst>
          </p:cNvPr>
          <p:cNvCxnSpPr>
            <a:cxnSpLocks/>
          </p:cNvCxnSpPr>
          <p:nvPr/>
        </p:nvCxnSpPr>
        <p:spPr>
          <a:xfrm>
            <a:off x="313267" y="4555067"/>
            <a:ext cx="85598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Content Placeholder 3">
            <a:extLst>
              <a:ext uri="{FF2B5EF4-FFF2-40B4-BE49-F238E27FC236}">
                <a16:creationId xmlns:a16="http://schemas.microsoft.com/office/drawing/2014/main" id="{9DCD44BB-58D1-DD5E-BEAF-6BDE7EFB48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52845" y="4670516"/>
            <a:ext cx="928689" cy="271168"/>
          </a:xfrm>
          <a:prstGeom prst="rect">
            <a:avLst/>
          </a:prstGeom>
        </p:spPr>
      </p:pic>
      <p:sp>
        <p:nvSpPr>
          <p:cNvPr id="17" name="Slide Number Placeholder 6">
            <a:extLst>
              <a:ext uri="{FF2B5EF4-FFF2-40B4-BE49-F238E27FC236}">
                <a16:creationId xmlns:a16="http://schemas.microsoft.com/office/drawing/2014/main" id="{60C0AFBB-C2B2-A7A4-E58B-820607DF118C}"/>
              </a:ext>
            </a:extLst>
          </p:cNvPr>
          <p:cNvSpPr>
            <a:spLocks noGrp="1"/>
          </p:cNvSpPr>
          <p:nvPr>
            <p:ph type="sldNum" sz="quarter" idx="12"/>
          </p:nvPr>
        </p:nvSpPr>
        <p:spPr>
          <a:xfrm>
            <a:off x="313268" y="4665500"/>
            <a:ext cx="338666" cy="273844"/>
          </a:xfrm>
        </p:spPr>
        <p:txBody>
          <a:bodyPr lIns="0" anchor="t"/>
          <a:lstStyle/>
          <a:p>
            <a:pPr algn="l"/>
            <a:fld id="{D59FFA18-8F62-A847-A890-4A2C69BD7B56}" type="slidenum">
              <a:rPr lang="en-LT" sz="1100" b="1" smtClean="0">
                <a:solidFill>
                  <a:schemeClr val="accent1"/>
                </a:solidFill>
                <a:latin typeface="Avenir Next Demi Bold" panose="020B0503020202020204" pitchFamily="34" charset="0"/>
              </a:rPr>
              <a:pPr algn="l"/>
              <a:t>5</a:t>
            </a:fld>
            <a:endParaRPr lang="en-LT" sz="1100" b="1" dirty="0">
              <a:solidFill>
                <a:schemeClr val="accent1"/>
              </a:solidFill>
              <a:latin typeface="Avenir Next Demi Bold" panose="020B0503020202020204" pitchFamily="34" charset="0"/>
            </a:endParaRPr>
          </a:p>
        </p:txBody>
      </p:sp>
      <p:graphicFrame>
        <p:nvGraphicFramePr>
          <p:cNvPr id="5" name="Content Placeholder 4">
            <a:extLst>
              <a:ext uri="{FF2B5EF4-FFF2-40B4-BE49-F238E27FC236}">
                <a16:creationId xmlns:a16="http://schemas.microsoft.com/office/drawing/2014/main" id="{B9E9B14F-ABB9-A043-F515-61DC925746CF}"/>
              </a:ext>
            </a:extLst>
          </p:cNvPr>
          <p:cNvGraphicFramePr>
            <a:graphicFrameLocks noGrp="1"/>
          </p:cNvGraphicFramePr>
          <p:nvPr>
            <p:ph idx="1"/>
            <p:extLst>
              <p:ext uri="{D42A27DB-BD31-4B8C-83A1-F6EECF244321}">
                <p14:modId xmlns:p14="http://schemas.microsoft.com/office/powerpoint/2010/main" val="123422359"/>
              </p:ext>
            </p:extLst>
          </p:nvPr>
        </p:nvGraphicFramePr>
        <p:xfrm>
          <a:off x="514790" y="2138295"/>
          <a:ext cx="8114420" cy="1206133"/>
        </p:xfrm>
        <a:graphic>
          <a:graphicData uri="http://schemas.openxmlformats.org/drawingml/2006/table">
            <a:tbl>
              <a:tblPr>
                <a:tableStyleId>{5C22544A-7EE6-4342-B048-85BDC9FD1C3A}</a:tableStyleId>
              </a:tblPr>
              <a:tblGrid>
                <a:gridCol w="3142651">
                  <a:extLst>
                    <a:ext uri="{9D8B030D-6E8A-4147-A177-3AD203B41FA5}">
                      <a16:colId xmlns:a16="http://schemas.microsoft.com/office/drawing/2014/main" val="3913022992"/>
                    </a:ext>
                  </a:extLst>
                </a:gridCol>
                <a:gridCol w="1632705">
                  <a:extLst>
                    <a:ext uri="{9D8B030D-6E8A-4147-A177-3AD203B41FA5}">
                      <a16:colId xmlns:a16="http://schemas.microsoft.com/office/drawing/2014/main" val="3216150368"/>
                    </a:ext>
                  </a:extLst>
                </a:gridCol>
                <a:gridCol w="1190769">
                  <a:extLst>
                    <a:ext uri="{9D8B030D-6E8A-4147-A177-3AD203B41FA5}">
                      <a16:colId xmlns:a16="http://schemas.microsoft.com/office/drawing/2014/main" val="668314293"/>
                    </a:ext>
                  </a:extLst>
                </a:gridCol>
                <a:gridCol w="982078">
                  <a:extLst>
                    <a:ext uri="{9D8B030D-6E8A-4147-A177-3AD203B41FA5}">
                      <a16:colId xmlns:a16="http://schemas.microsoft.com/office/drawing/2014/main" val="1854306533"/>
                    </a:ext>
                  </a:extLst>
                </a:gridCol>
                <a:gridCol w="1166217">
                  <a:extLst>
                    <a:ext uri="{9D8B030D-6E8A-4147-A177-3AD203B41FA5}">
                      <a16:colId xmlns:a16="http://schemas.microsoft.com/office/drawing/2014/main" val="982124425"/>
                    </a:ext>
                  </a:extLst>
                </a:gridCol>
              </a:tblGrid>
              <a:tr h="603067">
                <a:tc>
                  <a:txBody>
                    <a:bodyPr/>
                    <a:lstStyle/>
                    <a:p>
                      <a:pPr algn="l" fontAlgn="b">
                        <a:buNone/>
                      </a:pPr>
                      <a:r>
                        <a:rPr lang="en-US" sz="1000" u="none" strike="noStrike" dirty="0" err="1">
                          <a:effectLst/>
                        </a:rPr>
                        <a:t>Įstaigos</a:t>
                      </a:r>
                      <a:r>
                        <a:rPr lang="en-US" sz="1000" u="none" strike="noStrike" dirty="0">
                          <a:effectLst/>
                        </a:rPr>
                        <a:t> </a:t>
                      </a:r>
                      <a:r>
                        <a:rPr lang="en-US" sz="1000" u="none" strike="noStrike" dirty="0" err="1">
                          <a:effectLst/>
                        </a:rPr>
                        <a:t>pavadinimas</a:t>
                      </a:r>
                      <a:endParaRPr lang="en-US" sz="1000" b="0" i="0" u="none" strike="noStrike" dirty="0">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lt-LT" sz="1000" u="none" strike="noStrike">
                          <a:effectLst/>
                        </a:rPr>
                        <a:t>Savivaldybė</a:t>
                      </a:r>
                      <a:endParaRPr lang="lt-LT"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lt-LT" sz="1000" u="none" strike="noStrike">
                          <a:effectLst/>
                        </a:rPr>
                        <a:t>Į priekį 4 mėn. proc.</a:t>
                      </a:r>
                      <a:endParaRPr lang="lt-LT"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it-IT" sz="1000" u="none" strike="noStrike">
                          <a:effectLst/>
                        </a:rPr>
                        <a:t>Užregistruoja per IPR IS pirminė</a:t>
                      </a:r>
                      <a:endParaRPr lang="it-IT"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it-IT" sz="1000" u="none" strike="noStrike">
                          <a:effectLst/>
                        </a:rPr>
                        <a:t>Užregistruoja per IPR IS specializuota</a:t>
                      </a:r>
                      <a:endParaRPr lang="it-IT"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0522143"/>
                  </a:ext>
                </a:extLst>
              </a:tr>
              <a:tr h="201022">
                <a:tc>
                  <a:txBody>
                    <a:bodyPr/>
                    <a:lstStyle/>
                    <a:p>
                      <a:pPr algn="l" fontAlgn="b">
                        <a:buNone/>
                      </a:pPr>
                      <a:r>
                        <a:rPr lang="lt-LT" sz="1000" u="none" strike="noStrike" dirty="0">
                          <a:effectLst/>
                        </a:rPr>
                        <a:t>VšĮ Šeškinės poliklinika</a:t>
                      </a:r>
                      <a:endParaRPr lang="lt-LT" sz="1000" b="0" i="0" u="none" strike="noStrike" dirty="0">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000" u="none" strike="noStrike" dirty="0">
                          <a:effectLst/>
                        </a:rPr>
                        <a:t>Vilniaus m. sav.</a:t>
                      </a:r>
                      <a:endParaRPr lang="en-US" sz="1000" b="0" i="0" u="none" strike="noStrike" dirty="0">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en-US" sz="1000" u="none" strike="noStrike" dirty="0">
                          <a:effectLst/>
                        </a:rPr>
                        <a:t>70%</a:t>
                      </a:r>
                      <a:endParaRPr lang="en-US" sz="1000" b="0" i="0" u="none" strike="noStrike" dirty="0">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en-US" sz="1000" u="none" strike="noStrike" dirty="0">
                          <a:effectLst/>
                        </a:rPr>
                        <a:t>82%</a:t>
                      </a:r>
                      <a:endParaRPr lang="en-US" sz="1000" b="0" i="0" u="none" strike="noStrike" dirty="0">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en-US" sz="1000" u="none" strike="noStrike" dirty="0">
                          <a:effectLst/>
                        </a:rPr>
                        <a:t>105%</a:t>
                      </a:r>
                      <a:endParaRPr lang="en-US" sz="1000" b="0" i="0" u="none" strike="noStrike" dirty="0">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4258691"/>
                  </a:ext>
                </a:extLst>
              </a:tr>
              <a:tr h="201022">
                <a:tc>
                  <a:txBody>
                    <a:bodyPr/>
                    <a:lstStyle/>
                    <a:p>
                      <a:pPr algn="l" fontAlgn="b">
                        <a:buNone/>
                      </a:pPr>
                      <a:r>
                        <a:rPr lang="en-US" sz="1000" u="none" strike="noStrike">
                          <a:effectLst/>
                        </a:rPr>
                        <a:t>VšĮ Antakalnio poliklinika</a:t>
                      </a:r>
                      <a:endParaRPr lang="en-US"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000" u="none" strike="noStrike">
                          <a:effectLst/>
                        </a:rPr>
                        <a:t>Vilniaus m. sav.</a:t>
                      </a:r>
                      <a:endParaRPr lang="en-US"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en-US" sz="1000" u="none" strike="noStrike">
                          <a:effectLst/>
                        </a:rPr>
                        <a:t>64%</a:t>
                      </a:r>
                      <a:endParaRPr lang="en-US"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en-US" sz="1000" u="none" strike="noStrike">
                          <a:effectLst/>
                        </a:rPr>
                        <a:t>100%</a:t>
                      </a:r>
                      <a:endParaRPr lang="en-US"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en-US" sz="1000" u="none" strike="noStrike" dirty="0">
                          <a:effectLst/>
                        </a:rPr>
                        <a:t>91%</a:t>
                      </a:r>
                      <a:endParaRPr lang="en-US" sz="1000" b="0" i="0" u="none" strike="noStrike" dirty="0">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2941630"/>
                  </a:ext>
                </a:extLst>
              </a:tr>
              <a:tr h="201022">
                <a:tc>
                  <a:txBody>
                    <a:bodyPr/>
                    <a:lstStyle/>
                    <a:p>
                      <a:pPr algn="l" fontAlgn="b">
                        <a:buNone/>
                      </a:pPr>
                      <a:r>
                        <a:rPr lang="en-US" sz="1000" u="none" strike="noStrike">
                          <a:effectLst/>
                        </a:rPr>
                        <a:t>VšĮ Vilniaus rajono poliklinika</a:t>
                      </a:r>
                      <a:endParaRPr lang="en-US"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000" u="none" strike="noStrike">
                          <a:effectLst/>
                        </a:rPr>
                        <a:t>Vilniaus m. sav.</a:t>
                      </a:r>
                      <a:endParaRPr lang="en-US"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en-US" sz="1000" u="none" strike="noStrike">
                          <a:effectLst/>
                        </a:rPr>
                        <a:t>64%</a:t>
                      </a:r>
                      <a:endParaRPr lang="en-US"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en-US" sz="1000" u="none" strike="noStrike">
                          <a:effectLst/>
                        </a:rPr>
                        <a:t>86%</a:t>
                      </a:r>
                      <a:endParaRPr lang="en-US" sz="1000" b="0" i="0" u="none" strike="noStrike">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en-US" sz="1000" u="none" strike="noStrike" dirty="0">
                          <a:effectLst/>
                        </a:rPr>
                        <a:t>79%</a:t>
                      </a:r>
                      <a:endParaRPr lang="en-US" sz="1000" b="0" i="0" u="none" strike="noStrike" dirty="0">
                        <a:solidFill>
                          <a:srgbClr val="000000"/>
                        </a:solidFill>
                        <a:effectLst/>
                        <a:latin typeface="Calibri" panose="020F0502020204030204" pitchFamily="34" charset="0"/>
                      </a:endParaRPr>
                    </a:p>
                  </a:txBody>
                  <a:tcPr marL="7159" marR="7159" marT="7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7719298"/>
                  </a:ext>
                </a:extLst>
              </a:tr>
            </a:tbl>
          </a:graphicData>
        </a:graphic>
      </p:graphicFrame>
    </p:spTree>
    <p:extLst>
      <p:ext uri="{BB962C8B-B14F-4D97-AF65-F5344CB8AC3E}">
        <p14:creationId xmlns:p14="http://schemas.microsoft.com/office/powerpoint/2010/main" val="1624702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C4F6C-9646-C0C8-19D4-A8B20E21287B}"/>
              </a:ext>
            </a:extLst>
          </p:cNvPr>
          <p:cNvSpPr>
            <a:spLocks noGrp="1"/>
          </p:cNvSpPr>
          <p:nvPr>
            <p:ph type="title"/>
          </p:nvPr>
        </p:nvSpPr>
        <p:spPr/>
        <p:txBody>
          <a:bodyPr/>
          <a:lstStyle/>
          <a:p>
            <a:r>
              <a:rPr lang="lt-LT" dirty="0"/>
              <a:t>IPR IS registruojami laukiančiųjų sąrašai</a:t>
            </a:r>
            <a:endParaRPr lang="en-US" dirty="0"/>
          </a:p>
        </p:txBody>
      </p:sp>
      <p:sp>
        <p:nvSpPr>
          <p:cNvPr id="3" name="Content Placeholder 2">
            <a:extLst>
              <a:ext uri="{FF2B5EF4-FFF2-40B4-BE49-F238E27FC236}">
                <a16:creationId xmlns:a16="http://schemas.microsoft.com/office/drawing/2014/main" id="{D5FBCB0F-4083-4D49-4F68-89300D31EB85}"/>
              </a:ext>
            </a:extLst>
          </p:cNvPr>
          <p:cNvSpPr>
            <a:spLocks noGrp="1"/>
          </p:cNvSpPr>
          <p:nvPr>
            <p:ph idx="1"/>
          </p:nvPr>
        </p:nvSpPr>
        <p:spPr/>
        <p:txBody>
          <a:bodyPr/>
          <a:lstStyle/>
          <a:p>
            <a:r>
              <a:rPr lang="lt-LT" dirty="0"/>
              <a:t>66 įstaigos yra pateikę informaciją apie bent vienos paslaugos laukiančiųjų eilę.</a:t>
            </a:r>
          </a:p>
          <a:p>
            <a:r>
              <a:rPr lang="lt-LT" dirty="0"/>
              <a:t>Aktyviausios įstaigos: Vilniaus universiteto ligoninė Santaros klinikos, Lietuvos sveikatos mokslų universiteto ligoninė Kauno klinikos, Klaipėdos universiteto ligoninė, Respublikinė Vilniaus universitetinė ligoninė, Šeškinės poliklinika, Panevėžio rajono savivaldybės poliklinika, Vilniaus miesto klinikinės ligoninės Šv. Roko slaugos klinika, Centro poliklinika</a:t>
            </a:r>
            <a:r>
              <a:rPr lang="en-US" dirty="0"/>
              <a:t>.</a:t>
            </a:r>
          </a:p>
        </p:txBody>
      </p:sp>
    </p:spTree>
    <p:extLst>
      <p:ext uri="{BB962C8B-B14F-4D97-AF65-F5344CB8AC3E}">
        <p14:creationId xmlns:p14="http://schemas.microsoft.com/office/powerpoint/2010/main" val="1748702563"/>
      </p:ext>
    </p:extLst>
  </p:cSld>
  <p:clrMapOvr>
    <a:masterClrMapping/>
  </p:clrMapOvr>
</p:sld>
</file>

<file path=ppt/theme/theme1.xml><?xml version="1.0" encoding="utf-8"?>
<a:theme xmlns:a="http://schemas.openxmlformats.org/drawingml/2006/main" name="Office Theme">
  <a:themeElements>
    <a:clrScheme name="SAM colors 01">
      <a:dk1>
        <a:srgbClr val="014C7F"/>
      </a:dk1>
      <a:lt1>
        <a:srgbClr val="E3F2F3"/>
      </a:lt1>
      <a:dk2>
        <a:srgbClr val="2C3334"/>
      </a:dk2>
      <a:lt2>
        <a:srgbClr val="D5F1E5"/>
      </a:lt2>
      <a:accent1>
        <a:srgbClr val="2FBA7E"/>
      </a:accent1>
      <a:accent2>
        <a:srgbClr val="014C7F"/>
      </a:accent2>
      <a:accent3>
        <a:srgbClr val="E87003"/>
      </a:accent3>
      <a:accent4>
        <a:srgbClr val="D80F05"/>
      </a:accent4>
      <a:accent5>
        <a:srgbClr val="737D7F"/>
      </a:accent5>
      <a:accent6>
        <a:srgbClr val="2FBA7E"/>
      </a:accent6>
      <a:hlink>
        <a:srgbClr val="014C7F"/>
      </a:hlink>
      <a:folHlink>
        <a:srgbClr val="2FBA7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as" ma:contentTypeID="0x010100B2D44D615EA9734AACD15269B1DFA8A1" ma:contentTypeVersion="15" ma:contentTypeDescription="Kurkite naują dokumentą." ma:contentTypeScope="" ma:versionID="4f45a148f6681ad04a4a7d11bf04b366">
  <xsd:schema xmlns:xsd="http://www.w3.org/2001/XMLSchema" xmlns:xs="http://www.w3.org/2001/XMLSchema" xmlns:p="http://schemas.microsoft.com/office/2006/metadata/properties" xmlns:ns2="fdf8e018-f099-46cf-ae0e-663d28bb1625" xmlns:ns3="7f216368-8434-4da0-b8c5-4172b9ea0f9c" targetNamespace="http://schemas.microsoft.com/office/2006/metadata/properties" ma:root="true" ma:fieldsID="16359e7f04ec6b7cc3a15b6b8b47b6f5" ns2:_="" ns3:_="">
    <xsd:import namespace="fdf8e018-f099-46cf-ae0e-663d28bb1625"/>
    <xsd:import namespace="7f216368-8434-4da0-b8c5-4172b9ea0f9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f8e018-f099-46cf-ae0e-663d28bb16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Vaizdų žymės" ma:readOnly="false" ma:fieldId="{5cf76f15-5ced-4ddc-b409-7134ff3c332f}" ma:taxonomyMulti="true" ma:sspId="124d5b8b-fd61-4fa7-9c1d-92632315750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216368-8434-4da0-b8c5-4172b9ea0f9c" elementFormDefault="qualified">
    <xsd:import namespace="http://schemas.microsoft.com/office/2006/documentManagement/types"/>
    <xsd:import namespace="http://schemas.microsoft.com/office/infopath/2007/PartnerControls"/>
    <xsd:element name="SharedWithUsers" ma:index="16"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Bendrinta su išsamia informacija" ma:internalName="SharedWithDetails" ma:readOnly="true">
      <xsd:simpleType>
        <xsd:restriction base="dms:Note">
          <xsd:maxLength value="255"/>
        </xsd:restriction>
      </xsd:simpleType>
    </xsd:element>
    <xsd:element name="TaxCatchAll" ma:index="20" nillable="true" ma:displayName="Taxonomy Catch All Column" ma:hidden="true" ma:list="{502cb5ec-ca5e-4358-abf0-cba3d8d392ca}" ma:internalName="TaxCatchAll" ma:showField="CatchAllData" ma:web="7f216368-8434-4da0-b8c5-4172b9ea0f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df8e018-f099-46cf-ae0e-663d28bb1625">
      <Terms xmlns="http://schemas.microsoft.com/office/infopath/2007/PartnerControls"/>
    </lcf76f155ced4ddcb4097134ff3c332f>
    <TaxCatchAll xmlns="7f216368-8434-4da0-b8c5-4172b9ea0f9c" xsi:nil="true"/>
  </documentManagement>
</p:properties>
</file>

<file path=customXml/itemProps1.xml><?xml version="1.0" encoding="utf-8"?>
<ds:datastoreItem xmlns:ds="http://schemas.openxmlformats.org/officeDocument/2006/customXml" ds:itemID="{B2A6D5A7-AFC4-45DB-91C2-7747F979CABF}">
  <ds:schemaRefs>
    <ds:schemaRef ds:uri="http://schemas.microsoft.com/sharepoint/v3/contenttype/forms"/>
  </ds:schemaRefs>
</ds:datastoreItem>
</file>

<file path=customXml/itemProps2.xml><?xml version="1.0" encoding="utf-8"?>
<ds:datastoreItem xmlns:ds="http://schemas.openxmlformats.org/officeDocument/2006/customXml" ds:itemID="{C4C95222-15A1-4A9C-81B4-C31E475AD3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f8e018-f099-46cf-ae0e-663d28bb1625"/>
    <ds:schemaRef ds:uri="7f216368-8434-4da0-b8c5-4172b9ea0f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613298-20E1-4B66-9C6B-ED65F2D05AAA}">
  <ds:schemaRefs>
    <ds:schemaRef ds:uri="http://schemas.microsoft.com/office/2006/metadata/properties"/>
    <ds:schemaRef ds:uri="http://schemas.microsoft.com/office/infopath/2007/PartnerControls"/>
    <ds:schemaRef ds:uri="fdf8e018-f099-46cf-ae0e-663d28bb1625"/>
    <ds:schemaRef ds:uri="7f216368-8434-4da0-b8c5-4172b9ea0f9c"/>
  </ds:schemaRefs>
</ds:datastoreItem>
</file>

<file path=docProps/app.xml><?xml version="1.0" encoding="utf-8"?>
<Properties xmlns="http://schemas.openxmlformats.org/officeDocument/2006/extended-properties" xmlns:vt="http://schemas.openxmlformats.org/officeDocument/2006/docPropsVTypes">
  <Template/>
  <TotalTime>3873</TotalTime>
  <Words>260</Words>
  <Application>Microsoft Office PowerPoint</Application>
  <PresentationFormat>On-screen Show (16:9)</PresentationFormat>
  <Paragraphs>42</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Avenir Next</vt:lpstr>
      <vt:lpstr>Avenir Next Demi Bold</vt:lpstr>
      <vt:lpstr>Calibri</vt:lpstr>
      <vt:lpstr>Calibri Light</vt:lpstr>
      <vt:lpstr>Office Theme</vt:lpstr>
      <vt:lpstr>IPR IS turimi duomenys</vt:lpstr>
      <vt:lpstr>Nustatytos siektinos reikšmės ASPĮ</vt:lpstr>
      <vt:lpstr>IPR IS naudojimosi dalis</vt:lpstr>
      <vt:lpstr>Kiek vizitų į priekį vidutiniškai skelbiama visoje Lietuvoje, palyginus su praeitų trijų mėnesių vidurkiu</vt:lpstr>
      <vt:lpstr>Šiuo metu geriausios įstaigos pagal paslaugų teikimo vizitų laikų skelbimą:</vt:lpstr>
      <vt:lpstr>IPR IS registruojami laukiančiųjų sąrašai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Lukas Stravinskas</cp:lastModifiedBy>
  <cp:revision>27</cp:revision>
  <cp:lastPrinted>2023-12-22T11:39:18Z</cp:lastPrinted>
  <dcterms:created xsi:type="dcterms:W3CDTF">2023-12-19T21:40:09Z</dcterms:created>
  <dcterms:modified xsi:type="dcterms:W3CDTF">2025-09-03T09:49:40Z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0x010100B2D44D615EA9734AACD15269B1DFA8A1</vt:lpwstr>
  </property>
</Properties>
</file>