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handoutMasterIdLst>
    <p:handoutMasterId r:id="rId30"/>
  </p:handoutMasterIdLst>
  <p:sldIdLst>
    <p:sldId id="256" r:id="rId5"/>
    <p:sldId id="280" r:id="rId6"/>
    <p:sldId id="283" r:id="rId7"/>
    <p:sldId id="270" r:id="rId8"/>
    <p:sldId id="271" r:id="rId9"/>
    <p:sldId id="272" r:id="rId10"/>
    <p:sldId id="289" r:id="rId11"/>
    <p:sldId id="298" r:id="rId12"/>
    <p:sldId id="291" r:id="rId13"/>
    <p:sldId id="292" r:id="rId14"/>
    <p:sldId id="2142534338" r:id="rId15"/>
    <p:sldId id="2142534339" r:id="rId16"/>
    <p:sldId id="293" r:id="rId17"/>
    <p:sldId id="2142534331" r:id="rId18"/>
    <p:sldId id="294" r:id="rId19"/>
    <p:sldId id="296" r:id="rId20"/>
    <p:sldId id="297" r:id="rId21"/>
    <p:sldId id="2142534337" r:id="rId22"/>
    <p:sldId id="279" r:id="rId23"/>
    <p:sldId id="284" r:id="rId24"/>
    <p:sldId id="286" r:id="rId25"/>
    <p:sldId id="287" r:id="rId26"/>
    <p:sldId id="288" r:id="rId27"/>
    <p:sldId id="269"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14C7F"/>
    <a:srgbClr val="2FBA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FDA4A0-5B01-4679-8F77-277A50E46E40}" v="13" dt="2024-03-25T10:33:23.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0"/>
    <p:restoredTop sz="96405"/>
  </p:normalViewPr>
  <p:slideViewPr>
    <p:cSldViewPr snapToGrid="0">
      <p:cViewPr varScale="1">
        <p:scale>
          <a:sx n="146" d="100"/>
          <a:sy n="146"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vydas Gabrilavičius" userId="5a2797c2-a7ac-4715-b79a-1d6918259948" providerId="ADAL" clId="{65BB058A-EAFB-4CC1-B6B9-E6179EB6B6D5}"/>
    <pc:docChg chg="undo redo custSel addSld delSld modSld sldOrd">
      <pc:chgData name="Arvydas Gabrilavičius" userId="5a2797c2-a7ac-4715-b79a-1d6918259948" providerId="ADAL" clId="{65BB058A-EAFB-4CC1-B6B9-E6179EB6B6D5}" dt="2024-03-20T12:12:26.078" v="1911" actId="255"/>
      <pc:docMkLst>
        <pc:docMk/>
      </pc:docMkLst>
      <pc:sldChg chg="addSp delSp modSp mod setBg">
        <pc:chgData name="Arvydas Gabrilavičius" userId="5a2797c2-a7ac-4715-b79a-1d6918259948" providerId="ADAL" clId="{65BB058A-EAFB-4CC1-B6B9-E6179EB6B6D5}" dt="2024-03-20T11:47:53.433" v="1822" actId="26606"/>
        <pc:sldMkLst>
          <pc:docMk/>
          <pc:sldMk cId="2337520681" sldId="270"/>
        </pc:sldMkLst>
        <pc:spChg chg="mod">
          <ac:chgData name="Arvydas Gabrilavičius" userId="5a2797c2-a7ac-4715-b79a-1d6918259948" providerId="ADAL" clId="{65BB058A-EAFB-4CC1-B6B9-E6179EB6B6D5}" dt="2024-03-20T11:47:53.433" v="1822" actId="26606"/>
          <ac:spMkLst>
            <pc:docMk/>
            <pc:sldMk cId="2337520681" sldId="270"/>
            <ac:spMk id="2" creationId="{C19A592E-2AC0-4BFF-03E5-7E7CFD08A548}"/>
          </ac:spMkLst>
        </pc:spChg>
        <pc:spChg chg="mod">
          <ac:chgData name="Arvydas Gabrilavičius" userId="5a2797c2-a7ac-4715-b79a-1d6918259948" providerId="ADAL" clId="{65BB058A-EAFB-4CC1-B6B9-E6179EB6B6D5}" dt="2024-03-20T11:47:53.433" v="1822" actId="26606"/>
          <ac:spMkLst>
            <pc:docMk/>
            <pc:sldMk cId="2337520681" sldId="270"/>
            <ac:spMk id="3" creationId="{70094749-A413-69B4-AA3A-54F1C551F014}"/>
          </ac:spMkLst>
        </pc:spChg>
        <pc:spChg chg="add del">
          <ac:chgData name="Arvydas Gabrilavičius" userId="5a2797c2-a7ac-4715-b79a-1d6918259948" providerId="ADAL" clId="{65BB058A-EAFB-4CC1-B6B9-E6179EB6B6D5}" dt="2024-03-20T11:47:53.433" v="1822" actId="26606"/>
          <ac:spMkLst>
            <pc:docMk/>
            <pc:sldMk cId="2337520681" sldId="270"/>
            <ac:spMk id="5" creationId="{907EF6B7-1338-4443-8C46-6A318D952DFD}"/>
          </ac:spMkLst>
        </pc:spChg>
        <pc:spChg chg="add del">
          <ac:chgData name="Arvydas Gabrilavičius" userId="5a2797c2-a7ac-4715-b79a-1d6918259948" providerId="ADAL" clId="{65BB058A-EAFB-4CC1-B6B9-E6179EB6B6D5}" dt="2024-03-20T11:47:53.433" v="1822" actId="26606"/>
          <ac:spMkLst>
            <pc:docMk/>
            <pc:sldMk cId="2337520681" sldId="270"/>
            <ac:spMk id="6" creationId="{DAAE4CDD-124C-4DCF-9584-B6033B545DD5}"/>
          </ac:spMkLst>
        </pc:spChg>
        <pc:spChg chg="add del">
          <ac:chgData name="Arvydas Gabrilavičius" userId="5a2797c2-a7ac-4715-b79a-1d6918259948" providerId="ADAL" clId="{65BB058A-EAFB-4CC1-B6B9-E6179EB6B6D5}" dt="2024-03-20T11:47:53.433" v="1822" actId="26606"/>
          <ac:spMkLst>
            <pc:docMk/>
            <pc:sldMk cId="2337520681" sldId="270"/>
            <ac:spMk id="7" creationId="{081E4A58-353D-44AE-B2FC-2A74E2E400F7}"/>
          </ac:spMkLst>
        </pc:spChg>
        <pc:spChg chg="add del">
          <ac:chgData name="Arvydas Gabrilavičius" userId="5a2797c2-a7ac-4715-b79a-1d6918259948" providerId="ADAL" clId="{65BB058A-EAFB-4CC1-B6B9-E6179EB6B6D5}" dt="2024-03-20T07:45:53.976" v="401" actId="26606"/>
          <ac:spMkLst>
            <pc:docMk/>
            <pc:sldMk cId="2337520681" sldId="270"/>
            <ac:spMk id="8" creationId="{907EF6B7-1338-4443-8C46-6A318D952DFD}"/>
          </ac:spMkLst>
        </pc:spChg>
        <pc:spChg chg="add del">
          <ac:chgData name="Arvydas Gabrilavičius" userId="5a2797c2-a7ac-4715-b79a-1d6918259948" providerId="ADAL" clId="{65BB058A-EAFB-4CC1-B6B9-E6179EB6B6D5}" dt="2024-03-20T07:45:53.976" v="401" actId="26606"/>
          <ac:spMkLst>
            <pc:docMk/>
            <pc:sldMk cId="2337520681" sldId="270"/>
            <ac:spMk id="10" creationId="{DAAE4CDD-124C-4DCF-9584-B6033B545DD5}"/>
          </ac:spMkLst>
        </pc:spChg>
        <pc:spChg chg="add del">
          <ac:chgData name="Arvydas Gabrilavičius" userId="5a2797c2-a7ac-4715-b79a-1d6918259948" providerId="ADAL" clId="{65BB058A-EAFB-4CC1-B6B9-E6179EB6B6D5}" dt="2024-03-20T07:45:53.976" v="401" actId="26606"/>
          <ac:spMkLst>
            <pc:docMk/>
            <pc:sldMk cId="2337520681" sldId="270"/>
            <ac:spMk id="12" creationId="{081E4A58-353D-44AE-B2FC-2A74E2E400F7}"/>
          </ac:spMkLst>
        </pc:spChg>
        <pc:spChg chg="add del">
          <ac:chgData name="Arvydas Gabrilavičius" userId="5a2797c2-a7ac-4715-b79a-1d6918259948" providerId="ADAL" clId="{65BB058A-EAFB-4CC1-B6B9-E6179EB6B6D5}" dt="2024-03-20T07:46:19.047" v="403" actId="26606"/>
          <ac:spMkLst>
            <pc:docMk/>
            <pc:sldMk cId="2337520681" sldId="270"/>
            <ac:spMk id="14" creationId="{4300840D-0A0B-4512-BACA-B439D5B9C57C}"/>
          </ac:spMkLst>
        </pc:spChg>
        <pc:spChg chg="add del">
          <ac:chgData name="Arvydas Gabrilavičius" userId="5a2797c2-a7ac-4715-b79a-1d6918259948" providerId="ADAL" clId="{65BB058A-EAFB-4CC1-B6B9-E6179EB6B6D5}" dt="2024-03-20T07:46:19.047" v="403" actId="26606"/>
          <ac:spMkLst>
            <pc:docMk/>
            <pc:sldMk cId="2337520681" sldId="270"/>
            <ac:spMk id="15" creationId="{09588DA8-065E-4F6F-8EFD-43104AB2E0CF}"/>
          </ac:spMkLst>
        </pc:spChg>
        <pc:spChg chg="add del">
          <ac:chgData name="Arvydas Gabrilavičius" userId="5a2797c2-a7ac-4715-b79a-1d6918259948" providerId="ADAL" clId="{65BB058A-EAFB-4CC1-B6B9-E6179EB6B6D5}" dt="2024-03-20T07:46:19.047" v="403" actId="26606"/>
          <ac:spMkLst>
            <pc:docMk/>
            <pc:sldMk cId="2337520681" sldId="270"/>
            <ac:spMk id="16" creationId="{D2B78728-A580-49A7-84F9-6EF6F583ADE0}"/>
          </ac:spMkLst>
        </pc:spChg>
        <pc:spChg chg="add del">
          <ac:chgData name="Arvydas Gabrilavičius" userId="5a2797c2-a7ac-4715-b79a-1d6918259948" providerId="ADAL" clId="{65BB058A-EAFB-4CC1-B6B9-E6179EB6B6D5}" dt="2024-03-20T07:46:19.047" v="403" actId="26606"/>
          <ac:spMkLst>
            <pc:docMk/>
            <pc:sldMk cId="2337520681" sldId="270"/>
            <ac:spMk id="17" creationId="{C4285719-470E-454C-AF62-8323075F1F5B}"/>
          </ac:spMkLst>
        </pc:spChg>
        <pc:spChg chg="add del">
          <ac:chgData name="Arvydas Gabrilavičius" userId="5a2797c2-a7ac-4715-b79a-1d6918259948" providerId="ADAL" clId="{65BB058A-EAFB-4CC1-B6B9-E6179EB6B6D5}" dt="2024-03-20T07:46:19.047" v="403" actId="26606"/>
          <ac:spMkLst>
            <pc:docMk/>
            <pc:sldMk cId="2337520681" sldId="270"/>
            <ac:spMk id="18" creationId="{38FAA1A1-D861-433F-88FA-1E9D6FD31D11}"/>
          </ac:spMkLst>
        </pc:spChg>
        <pc:spChg chg="add del">
          <ac:chgData name="Arvydas Gabrilavičius" userId="5a2797c2-a7ac-4715-b79a-1d6918259948" providerId="ADAL" clId="{65BB058A-EAFB-4CC1-B6B9-E6179EB6B6D5}" dt="2024-03-20T07:46:19.047" v="403" actId="26606"/>
          <ac:spMkLst>
            <pc:docMk/>
            <pc:sldMk cId="2337520681" sldId="270"/>
            <ac:spMk id="19" creationId="{CD9FE4EF-C4D8-49A0-B2FF-81D8DB7D8A24}"/>
          </ac:spMkLst>
        </pc:spChg>
        <pc:spChg chg="add del">
          <ac:chgData name="Arvydas Gabrilavičius" userId="5a2797c2-a7ac-4715-b79a-1d6918259948" providerId="ADAL" clId="{65BB058A-EAFB-4CC1-B6B9-E6179EB6B6D5}" dt="2024-03-20T07:46:19.047" v="403" actId="26606"/>
          <ac:spMkLst>
            <pc:docMk/>
            <pc:sldMk cId="2337520681" sldId="270"/>
            <ac:spMk id="20" creationId="{8D71EDA1-87BF-4D5D-AB79-F346FD19278A}"/>
          </ac:spMkLst>
        </pc:spChg>
      </pc:sldChg>
      <pc:sldChg chg="addSp delSp modSp mod setBg">
        <pc:chgData name="Arvydas Gabrilavičius" userId="5a2797c2-a7ac-4715-b79a-1d6918259948" providerId="ADAL" clId="{65BB058A-EAFB-4CC1-B6B9-E6179EB6B6D5}" dt="2024-03-20T11:47:47.641" v="1821" actId="26606"/>
        <pc:sldMkLst>
          <pc:docMk/>
          <pc:sldMk cId="360231525" sldId="271"/>
        </pc:sldMkLst>
        <pc:spChg chg="mod">
          <ac:chgData name="Arvydas Gabrilavičius" userId="5a2797c2-a7ac-4715-b79a-1d6918259948" providerId="ADAL" clId="{65BB058A-EAFB-4CC1-B6B9-E6179EB6B6D5}" dt="2024-03-20T11:47:47.641" v="1821" actId="26606"/>
          <ac:spMkLst>
            <pc:docMk/>
            <pc:sldMk cId="360231525" sldId="271"/>
            <ac:spMk id="2" creationId="{2768DF07-04B8-6F76-D5C9-54230DE92562}"/>
          </ac:spMkLst>
        </pc:spChg>
        <pc:spChg chg="mod">
          <ac:chgData name="Arvydas Gabrilavičius" userId="5a2797c2-a7ac-4715-b79a-1d6918259948" providerId="ADAL" clId="{65BB058A-EAFB-4CC1-B6B9-E6179EB6B6D5}" dt="2024-03-20T11:47:47.641" v="1821" actId="26606"/>
          <ac:spMkLst>
            <pc:docMk/>
            <pc:sldMk cId="360231525" sldId="271"/>
            <ac:spMk id="3" creationId="{34451F2C-780E-1F87-7354-473C6F80D970}"/>
          </ac:spMkLst>
        </pc:spChg>
        <pc:spChg chg="add del">
          <ac:chgData name="Arvydas Gabrilavičius" userId="5a2797c2-a7ac-4715-b79a-1d6918259948" providerId="ADAL" clId="{65BB058A-EAFB-4CC1-B6B9-E6179EB6B6D5}" dt="2024-03-20T07:46:57.538" v="407" actId="26606"/>
          <ac:spMkLst>
            <pc:docMk/>
            <pc:sldMk cId="360231525" sldId="271"/>
            <ac:spMk id="5" creationId="{A2679492-7988-4050-9056-542444452411}"/>
          </ac:spMkLst>
        </pc:spChg>
        <pc:spChg chg="add del">
          <ac:chgData name="Arvydas Gabrilavičius" userId="5a2797c2-a7ac-4715-b79a-1d6918259948" providerId="ADAL" clId="{65BB058A-EAFB-4CC1-B6B9-E6179EB6B6D5}" dt="2024-03-20T07:46:57.538" v="407" actId="26606"/>
          <ac:spMkLst>
            <pc:docMk/>
            <pc:sldMk cId="360231525" sldId="271"/>
            <ac:spMk id="6" creationId="{B091B163-7D61-4891-ABCF-5C13D9C418D0}"/>
          </ac:spMkLst>
        </pc:spChg>
        <pc:spChg chg="add del">
          <ac:chgData name="Arvydas Gabrilavičius" userId="5a2797c2-a7ac-4715-b79a-1d6918259948" providerId="ADAL" clId="{65BB058A-EAFB-4CC1-B6B9-E6179EB6B6D5}" dt="2024-03-20T07:46:35.463" v="405" actId="26606"/>
          <ac:spMkLst>
            <pc:docMk/>
            <pc:sldMk cId="360231525" sldId="271"/>
            <ac:spMk id="8" creationId="{09588DA8-065E-4F6F-8EFD-43104AB2E0CF}"/>
          </ac:spMkLst>
        </pc:spChg>
        <pc:spChg chg="add del">
          <ac:chgData name="Arvydas Gabrilavičius" userId="5a2797c2-a7ac-4715-b79a-1d6918259948" providerId="ADAL" clId="{65BB058A-EAFB-4CC1-B6B9-E6179EB6B6D5}" dt="2024-03-20T11:47:47.641" v="1821" actId="26606"/>
          <ac:spMkLst>
            <pc:docMk/>
            <pc:sldMk cId="360231525" sldId="271"/>
            <ac:spMk id="9" creationId="{C2554CA6-288E-4202-BC52-2E5A8F0C0AED}"/>
          </ac:spMkLst>
        </pc:spChg>
        <pc:spChg chg="add del">
          <ac:chgData name="Arvydas Gabrilavičius" userId="5a2797c2-a7ac-4715-b79a-1d6918259948" providerId="ADAL" clId="{65BB058A-EAFB-4CC1-B6B9-E6179EB6B6D5}" dt="2024-03-20T07:46:35.463" v="405" actId="26606"/>
          <ac:spMkLst>
            <pc:docMk/>
            <pc:sldMk cId="360231525" sldId="271"/>
            <ac:spMk id="10" creationId="{C4285719-470E-454C-AF62-8323075F1F5B}"/>
          </ac:spMkLst>
        </pc:spChg>
        <pc:spChg chg="add del">
          <ac:chgData name="Arvydas Gabrilavičius" userId="5a2797c2-a7ac-4715-b79a-1d6918259948" providerId="ADAL" clId="{65BB058A-EAFB-4CC1-B6B9-E6179EB6B6D5}" dt="2024-03-20T11:47:47.641" v="1821" actId="26606"/>
          <ac:spMkLst>
            <pc:docMk/>
            <pc:sldMk cId="360231525" sldId="271"/>
            <ac:spMk id="11" creationId="{B10BB131-AC8E-4A8E-A5D1-36260F720C3B}"/>
          </ac:spMkLst>
        </pc:spChg>
        <pc:spChg chg="add del">
          <ac:chgData name="Arvydas Gabrilavičius" userId="5a2797c2-a7ac-4715-b79a-1d6918259948" providerId="ADAL" clId="{65BB058A-EAFB-4CC1-B6B9-E6179EB6B6D5}" dt="2024-03-20T07:46:35.463" v="405" actId="26606"/>
          <ac:spMkLst>
            <pc:docMk/>
            <pc:sldMk cId="360231525" sldId="271"/>
            <ac:spMk id="12" creationId="{CD9FE4EF-C4D8-49A0-B2FF-81D8DB7D8A24}"/>
          </ac:spMkLst>
        </pc:spChg>
        <pc:spChg chg="add del">
          <ac:chgData name="Arvydas Gabrilavičius" userId="5a2797c2-a7ac-4715-b79a-1d6918259948" providerId="ADAL" clId="{65BB058A-EAFB-4CC1-B6B9-E6179EB6B6D5}" dt="2024-03-20T11:47:47.641" v="1821" actId="26606"/>
          <ac:spMkLst>
            <pc:docMk/>
            <pc:sldMk cId="360231525" sldId="271"/>
            <ac:spMk id="13" creationId="{5B7778FC-632E-4DCA-A7CB-0D7731CCF970}"/>
          </ac:spMkLst>
        </pc:spChg>
        <pc:spChg chg="add del">
          <ac:chgData name="Arvydas Gabrilavičius" userId="5a2797c2-a7ac-4715-b79a-1d6918259948" providerId="ADAL" clId="{65BB058A-EAFB-4CC1-B6B9-E6179EB6B6D5}" dt="2024-03-20T07:46:35.463" v="405" actId="26606"/>
          <ac:spMkLst>
            <pc:docMk/>
            <pc:sldMk cId="360231525" sldId="271"/>
            <ac:spMk id="14" creationId="{4300840D-0A0B-4512-BACA-B439D5B9C57C}"/>
          </ac:spMkLst>
        </pc:spChg>
        <pc:spChg chg="add del">
          <ac:chgData name="Arvydas Gabrilavičius" userId="5a2797c2-a7ac-4715-b79a-1d6918259948" providerId="ADAL" clId="{65BB058A-EAFB-4CC1-B6B9-E6179EB6B6D5}" dt="2024-03-20T11:47:47.641" v="1821" actId="26606"/>
          <ac:spMkLst>
            <pc:docMk/>
            <pc:sldMk cId="360231525" sldId="271"/>
            <ac:spMk id="15" creationId="{FA23A907-97FB-4A8F-880A-DD77401C4296}"/>
          </ac:spMkLst>
        </pc:spChg>
        <pc:spChg chg="add del">
          <ac:chgData name="Arvydas Gabrilavičius" userId="5a2797c2-a7ac-4715-b79a-1d6918259948" providerId="ADAL" clId="{65BB058A-EAFB-4CC1-B6B9-E6179EB6B6D5}" dt="2024-03-20T07:46:35.463" v="405" actId="26606"/>
          <ac:spMkLst>
            <pc:docMk/>
            <pc:sldMk cId="360231525" sldId="271"/>
            <ac:spMk id="16" creationId="{D2B78728-A580-49A7-84F9-6EF6F583ADE0}"/>
          </ac:spMkLst>
        </pc:spChg>
        <pc:spChg chg="add del">
          <ac:chgData name="Arvydas Gabrilavičius" userId="5a2797c2-a7ac-4715-b79a-1d6918259948" providerId="ADAL" clId="{65BB058A-EAFB-4CC1-B6B9-E6179EB6B6D5}" dt="2024-03-20T07:46:35.463" v="405" actId="26606"/>
          <ac:spMkLst>
            <pc:docMk/>
            <pc:sldMk cId="360231525" sldId="271"/>
            <ac:spMk id="18" creationId="{38FAA1A1-D861-433F-88FA-1E9D6FD31D11}"/>
          </ac:spMkLst>
        </pc:spChg>
        <pc:spChg chg="add del">
          <ac:chgData name="Arvydas Gabrilavičius" userId="5a2797c2-a7ac-4715-b79a-1d6918259948" providerId="ADAL" clId="{65BB058A-EAFB-4CC1-B6B9-E6179EB6B6D5}" dt="2024-03-20T07:46:35.463" v="405" actId="26606"/>
          <ac:spMkLst>
            <pc:docMk/>
            <pc:sldMk cId="360231525" sldId="271"/>
            <ac:spMk id="20" creationId="{8D71EDA1-87BF-4D5D-AB79-F346FD19278A}"/>
          </ac:spMkLst>
        </pc:spChg>
        <pc:grpChg chg="add del">
          <ac:chgData name="Arvydas Gabrilavičius" userId="5a2797c2-a7ac-4715-b79a-1d6918259948" providerId="ADAL" clId="{65BB058A-EAFB-4CC1-B6B9-E6179EB6B6D5}" dt="2024-03-20T07:46:57.538" v="407" actId="26606"/>
          <ac:grpSpMkLst>
            <pc:docMk/>
            <pc:sldMk cId="360231525" sldId="271"/>
            <ac:grpSpMk id="7" creationId="{0474DF76-993E-44DE-AFB0-C416182ACECF}"/>
          </ac:grpSpMkLst>
        </pc:grpChg>
        <pc:cxnChg chg="add del">
          <ac:chgData name="Arvydas Gabrilavičius" userId="5a2797c2-a7ac-4715-b79a-1d6918259948" providerId="ADAL" clId="{65BB058A-EAFB-4CC1-B6B9-E6179EB6B6D5}" dt="2024-03-20T07:46:57.538" v="407" actId="26606"/>
          <ac:cxnSpMkLst>
            <pc:docMk/>
            <pc:sldMk cId="360231525" sldId="271"/>
            <ac:cxnSpMk id="17" creationId="{C49DA8F6-BCC1-4447-B54C-57856834B94B}"/>
          </ac:cxnSpMkLst>
        </pc:cxnChg>
      </pc:sldChg>
      <pc:sldChg chg="addSp delSp modSp mod setBg">
        <pc:chgData name="Arvydas Gabrilavičius" userId="5a2797c2-a7ac-4715-b79a-1d6918259948" providerId="ADAL" clId="{65BB058A-EAFB-4CC1-B6B9-E6179EB6B6D5}" dt="2024-03-20T11:51:46.904" v="1832" actId="113"/>
        <pc:sldMkLst>
          <pc:docMk/>
          <pc:sldMk cId="3674472688" sldId="272"/>
        </pc:sldMkLst>
        <pc:spChg chg="mod">
          <ac:chgData name="Arvydas Gabrilavičius" userId="5a2797c2-a7ac-4715-b79a-1d6918259948" providerId="ADAL" clId="{65BB058A-EAFB-4CC1-B6B9-E6179EB6B6D5}" dt="2024-03-20T11:47:44.088" v="1820" actId="26606"/>
          <ac:spMkLst>
            <pc:docMk/>
            <pc:sldMk cId="3674472688" sldId="272"/>
            <ac:spMk id="2" creationId="{7B374BC7-CDA7-26B2-3B01-E7DBABC6E843}"/>
          </ac:spMkLst>
        </pc:spChg>
        <pc:spChg chg="mod">
          <ac:chgData name="Arvydas Gabrilavičius" userId="5a2797c2-a7ac-4715-b79a-1d6918259948" providerId="ADAL" clId="{65BB058A-EAFB-4CC1-B6B9-E6179EB6B6D5}" dt="2024-03-20T11:51:46.904" v="1832" actId="113"/>
          <ac:spMkLst>
            <pc:docMk/>
            <pc:sldMk cId="3674472688" sldId="272"/>
            <ac:spMk id="3" creationId="{83FED963-EBC3-2B71-D6E9-7F0B512950FA}"/>
          </ac:spMkLst>
        </pc:spChg>
        <pc:spChg chg="add del">
          <ac:chgData name="Arvydas Gabrilavičius" userId="5a2797c2-a7ac-4715-b79a-1d6918259948" providerId="ADAL" clId="{65BB058A-EAFB-4CC1-B6B9-E6179EB6B6D5}" dt="2024-03-20T11:47:44.088" v="1820" actId="26606"/>
          <ac:spMkLst>
            <pc:docMk/>
            <pc:sldMk cId="3674472688" sldId="272"/>
            <ac:spMk id="8" creationId="{1709F1D5-B0F1-4714-A239-E5B61C161915}"/>
          </ac:spMkLst>
        </pc:spChg>
        <pc:spChg chg="add del">
          <ac:chgData name="Arvydas Gabrilavičius" userId="5a2797c2-a7ac-4715-b79a-1d6918259948" providerId="ADAL" clId="{65BB058A-EAFB-4CC1-B6B9-E6179EB6B6D5}" dt="2024-03-20T11:47:44.088" v="1820" actId="26606"/>
          <ac:spMkLst>
            <pc:docMk/>
            <pc:sldMk cId="3674472688" sldId="272"/>
            <ac:spMk id="10" creationId="{228FB460-D3FF-4440-A020-05982A09E517}"/>
          </ac:spMkLst>
        </pc:spChg>
        <pc:spChg chg="add del">
          <ac:chgData name="Arvydas Gabrilavičius" userId="5a2797c2-a7ac-4715-b79a-1d6918259948" providerId="ADAL" clId="{65BB058A-EAFB-4CC1-B6B9-E6179EB6B6D5}" dt="2024-03-20T11:47:44.088" v="1820" actId="26606"/>
          <ac:spMkLst>
            <pc:docMk/>
            <pc:sldMk cId="3674472688" sldId="272"/>
            <ac:spMk id="12" creationId="{14847E93-7DC1-4D4B-8829-B19AA7137C50}"/>
          </ac:spMkLst>
        </pc:spChg>
        <pc:spChg chg="add del">
          <ac:chgData name="Arvydas Gabrilavičius" userId="5a2797c2-a7ac-4715-b79a-1d6918259948" providerId="ADAL" clId="{65BB058A-EAFB-4CC1-B6B9-E6179EB6B6D5}" dt="2024-03-20T11:47:44.088" v="1820" actId="26606"/>
          <ac:spMkLst>
            <pc:docMk/>
            <pc:sldMk cId="3674472688" sldId="272"/>
            <ac:spMk id="14" creationId="{5566D6E1-03A1-4D73-A4E0-35D74D568A04}"/>
          </ac:spMkLst>
        </pc:spChg>
        <pc:spChg chg="add del">
          <ac:chgData name="Arvydas Gabrilavičius" userId="5a2797c2-a7ac-4715-b79a-1d6918259948" providerId="ADAL" clId="{65BB058A-EAFB-4CC1-B6B9-E6179EB6B6D5}" dt="2024-03-20T11:47:44.088" v="1820" actId="26606"/>
          <ac:spMkLst>
            <pc:docMk/>
            <pc:sldMk cId="3674472688" sldId="272"/>
            <ac:spMk id="16" creationId="{9F835A99-04AC-494A-A572-AFE8413CC938}"/>
          </ac:spMkLst>
        </pc:spChg>
        <pc:spChg chg="add del">
          <ac:chgData name="Arvydas Gabrilavičius" userId="5a2797c2-a7ac-4715-b79a-1d6918259948" providerId="ADAL" clId="{65BB058A-EAFB-4CC1-B6B9-E6179EB6B6D5}" dt="2024-03-20T11:47:44.088" v="1820" actId="26606"/>
          <ac:spMkLst>
            <pc:docMk/>
            <pc:sldMk cId="3674472688" sldId="272"/>
            <ac:spMk id="18" creationId="{7B786209-1B0B-4CA9-9BDD-F7327066A84D}"/>
          </ac:spMkLst>
        </pc:spChg>
        <pc:spChg chg="add del">
          <ac:chgData name="Arvydas Gabrilavičius" userId="5a2797c2-a7ac-4715-b79a-1d6918259948" providerId="ADAL" clId="{65BB058A-EAFB-4CC1-B6B9-E6179EB6B6D5}" dt="2024-03-20T11:47:44.088" v="1820" actId="26606"/>
          <ac:spMkLst>
            <pc:docMk/>
            <pc:sldMk cId="3674472688" sldId="272"/>
            <ac:spMk id="20" creationId="{2D2964BB-484D-45AE-AD66-D407D0629652}"/>
          </ac:spMkLst>
        </pc:spChg>
        <pc:spChg chg="add del">
          <ac:chgData name="Arvydas Gabrilavičius" userId="5a2797c2-a7ac-4715-b79a-1d6918259948" providerId="ADAL" clId="{65BB058A-EAFB-4CC1-B6B9-E6179EB6B6D5}" dt="2024-03-20T11:47:44.088" v="1820" actId="26606"/>
          <ac:spMkLst>
            <pc:docMk/>
            <pc:sldMk cId="3674472688" sldId="272"/>
            <ac:spMk id="22" creationId="{6691AC69-A76E-4DAB-B565-468B6B87ACF3}"/>
          </ac:spMkLst>
        </pc:spChg>
      </pc:sldChg>
      <pc:sldChg chg="addSp delSp modSp add del mod">
        <pc:chgData name="Arvydas Gabrilavičius" userId="5a2797c2-a7ac-4715-b79a-1d6918259948" providerId="ADAL" clId="{65BB058A-EAFB-4CC1-B6B9-E6179EB6B6D5}" dt="2024-03-20T11:09:21.447" v="1705" actId="20577"/>
        <pc:sldMkLst>
          <pc:docMk/>
          <pc:sldMk cId="2792645000" sldId="279"/>
        </pc:sldMkLst>
        <pc:spChg chg="mod">
          <ac:chgData name="Arvydas Gabrilavičius" userId="5a2797c2-a7ac-4715-b79a-1d6918259948" providerId="ADAL" clId="{65BB058A-EAFB-4CC1-B6B9-E6179EB6B6D5}" dt="2024-03-20T10:39:20.321" v="1277" actId="20577"/>
          <ac:spMkLst>
            <pc:docMk/>
            <pc:sldMk cId="2792645000" sldId="279"/>
            <ac:spMk id="2" creationId="{7B01263E-BF10-7453-4427-CA2FFB389558}"/>
          </ac:spMkLst>
        </pc:spChg>
        <pc:spChg chg="mod">
          <ac:chgData name="Arvydas Gabrilavičius" userId="5a2797c2-a7ac-4715-b79a-1d6918259948" providerId="ADAL" clId="{65BB058A-EAFB-4CC1-B6B9-E6179EB6B6D5}" dt="2024-03-20T11:09:21.447" v="1705" actId="20577"/>
          <ac:spMkLst>
            <pc:docMk/>
            <pc:sldMk cId="2792645000" sldId="279"/>
            <ac:spMk id="3" creationId="{FA8C97CE-156F-F602-8577-CBF050E6D147}"/>
          </ac:spMkLst>
        </pc:spChg>
        <pc:graphicFrameChg chg="add del">
          <ac:chgData name="Arvydas Gabrilavičius" userId="5a2797c2-a7ac-4715-b79a-1d6918259948" providerId="ADAL" clId="{65BB058A-EAFB-4CC1-B6B9-E6179EB6B6D5}" dt="2024-03-20T07:19:35.503" v="184"/>
          <ac:graphicFrameMkLst>
            <pc:docMk/>
            <pc:sldMk cId="2792645000" sldId="279"/>
            <ac:graphicFrameMk id="4" creationId="{62070586-7072-09FD-2D20-2B6F779C94B8}"/>
          </ac:graphicFrameMkLst>
        </pc:graphicFrameChg>
      </pc:sldChg>
      <pc:sldChg chg="addSp delSp modSp mod setBg">
        <pc:chgData name="Arvydas Gabrilavičius" userId="5a2797c2-a7ac-4715-b79a-1d6918259948" providerId="ADAL" clId="{65BB058A-EAFB-4CC1-B6B9-E6179EB6B6D5}" dt="2024-03-20T07:44:58.313" v="393" actId="26606"/>
        <pc:sldMkLst>
          <pc:docMk/>
          <pc:sldMk cId="829255347" sldId="280"/>
        </pc:sldMkLst>
        <pc:spChg chg="mod">
          <ac:chgData name="Arvydas Gabrilavičius" userId="5a2797c2-a7ac-4715-b79a-1d6918259948" providerId="ADAL" clId="{65BB058A-EAFB-4CC1-B6B9-E6179EB6B6D5}" dt="2024-03-20T07:44:58.313" v="393" actId="26606"/>
          <ac:spMkLst>
            <pc:docMk/>
            <pc:sldMk cId="829255347" sldId="280"/>
            <ac:spMk id="2" creationId="{5EF9AE8D-7051-76BF-297B-1FE5694F65D2}"/>
          </ac:spMkLst>
        </pc:spChg>
        <pc:spChg chg="add del">
          <ac:chgData name="Arvydas Gabrilavičius" userId="5a2797c2-a7ac-4715-b79a-1d6918259948" providerId="ADAL" clId="{65BB058A-EAFB-4CC1-B6B9-E6179EB6B6D5}" dt="2024-03-20T07:44:58.313" v="393" actId="26606"/>
          <ac:spMkLst>
            <pc:docMk/>
            <pc:sldMk cId="829255347" sldId="280"/>
            <ac:spMk id="6" creationId="{A4AC5506-6312-4701-8D3C-40187889A947}"/>
          </ac:spMkLst>
        </pc:spChg>
        <pc:spChg chg="add del">
          <ac:chgData name="Arvydas Gabrilavičius" userId="5a2797c2-a7ac-4715-b79a-1d6918259948" providerId="ADAL" clId="{65BB058A-EAFB-4CC1-B6B9-E6179EB6B6D5}" dt="2024-03-20T07:44:46.527" v="391" actId="26606"/>
          <ac:spMkLst>
            <pc:docMk/>
            <pc:sldMk cId="829255347" sldId="280"/>
            <ac:spMk id="9" creationId="{D4771268-CB57-404A-9271-370EB28F6090}"/>
          </ac:spMkLst>
        </pc:spChg>
        <pc:picChg chg="mod">
          <ac:chgData name="Arvydas Gabrilavičius" userId="5a2797c2-a7ac-4715-b79a-1d6918259948" providerId="ADAL" clId="{65BB058A-EAFB-4CC1-B6B9-E6179EB6B6D5}" dt="2024-03-20T07:44:58.313" v="393" actId="26606"/>
          <ac:picMkLst>
            <pc:docMk/>
            <pc:sldMk cId="829255347" sldId="280"/>
            <ac:picMk id="4" creationId="{2BF4791D-6140-9A2B-B3C3-C54DC83F7A42}"/>
          </ac:picMkLst>
        </pc:picChg>
      </pc:sldChg>
      <pc:sldChg chg="addSp delSp modSp mod setBg">
        <pc:chgData name="Arvydas Gabrilavičius" userId="5a2797c2-a7ac-4715-b79a-1d6918259948" providerId="ADAL" clId="{65BB058A-EAFB-4CC1-B6B9-E6179EB6B6D5}" dt="2024-03-20T08:48:41.989" v="800" actId="255"/>
        <pc:sldMkLst>
          <pc:docMk/>
          <pc:sldMk cId="3456127687" sldId="283"/>
        </pc:sldMkLst>
        <pc:spChg chg="mod">
          <ac:chgData name="Arvydas Gabrilavičius" userId="5a2797c2-a7ac-4715-b79a-1d6918259948" providerId="ADAL" clId="{65BB058A-EAFB-4CC1-B6B9-E6179EB6B6D5}" dt="2024-03-20T07:45:30.299" v="399" actId="26606"/>
          <ac:spMkLst>
            <pc:docMk/>
            <pc:sldMk cId="3456127687" sldId="283"/>
            <ac:spMk id="2" creationId="{6FC3FE34-7D3A-C719-78E5-70C88FA6529A}"/>
          </ac:spMkLst>
        </pc:spChg>
        <pc:spChg chg="mod">
          <ac:chgData name="Arvydas Gabrilavičius" userId="5a2797c2-a7ac-4715-b79a-1d6918259948" providerId="ADAL" clId="{65BB058A-EAFB-4CC1-B6B9-E6179EB6B6D5}" dt="2024-03-20T08:48:41.989" v="800" actId="255"/>
          <ac:spMkLst>
            <pc:docMk/>
            <pc:sldMk cId="3456127687" sldId="283"/>
            <ac:spMk id="3" creationId="{769128AA-68AE-FFF8-A20A-90C0B4C2B3AA}"/>
          </ac:spMkLst>
        </pc:spChg>
        <pc:spChg chg="add del">
          <ac:chgData name="Arvydas Gabrilavičius" userId="5a2797c2-a7ac-4715-b79a-1d6918259948" providerId="ADAL" clId="{65BB058A-EAFB-4CC1-B6B9-E6179EB6B6D5}" dt="2024-03-20T07:45:24.553" v="397" actId="26606"/>
          <ac:spMkLst>
            <pc:docMk/>
            <pc:sldMk cId="3456127687" sldId="283"/>
            <ac:spMk id="5" creationId="{100EDD19-6802-4EC3-95CE-CFFAB042CFD6}"/>
          </ac:spMkLst>
        </pc:spChg>
        <pc:spChg chg="add del">
          <ac:chgData name="Arvydas Gabrilavičius" userId="5a2797c2-a7ac-4715-b79a-1d6918259948" providerId="ADAL" clId="{65BB058A-EAFB-4CC1-B6B9-E6179EB6B6D5}" dt="2024-03-20T07:45:24.553" v="397" actId="26606"/>
          <ac:spMkLst>
            <pc:docMk/>
            <pc:sldMk cId="3456127687" sldId="283"/>
            <ac:spMk id="6" creationId="{DB17E863-922E-4C26-BD64-E8FD41D28661}"/>
          </ac:spMkLst>
        </pc:spChg>
        <pc:spChg chg="add del">
          <ac:chgData name="Arvydas Gabrilavičius" userId="5a2797c2-a7ac-4715-b79a-1d6918259948" providerId="ADAL" clId="{65BB058A-EAFB-4CC1-B6B9-E6179EB6B6D5}" dt="2024-03-20T07:45:30.299" v="399" actId="26606"/>
          <ac:spMkLst>
            <pc:docMk/>
            <pc:sldMk cId="3456127687" sldId="283"/>
            <ac:spMk id="7" creationId="{09588DA8-065E-4F6F-8EFD-43104AB2E0CF}"/>
          </ac:spMkLst>
        </pc:spChg>
        <pc:spChg chg="add del">
          <ac:chgData name="Arvydas Gabrilavičius" userId="5a2797c2-a7ac-4715-b79a-1d6918259948" providerId="ADAL" clId="{65BB058A-EAFB-4CC1-B6B9-E6179EB6B6D5}" dt="2024-03-20T07:45:17.097" v="395" actId="26606"/>
          <ac:spMkLst>
            <pc:docMk/>
            <pc:sldMk cId="3456127687" sldId="283"/>
            <ac:spMk id="8" creationId="{907EF6B7-1338-4443-8C46-6A318D952DFD}"/>
          </ac:spMkLst>
        </pc:spChg>
        <pc:spChg chg="add del">
          <ac:chgData name="Arvydas Gabrilavičius" userId="5a2797c2-a7ac-4715-b79a-1d6918259948" providerId="ADAL" clId="{65BB058A-EAFB-4CC1-B6B9-E6179EB6B6D5}" dt="2024-03-20T07:45:30.299" v="399" actId="26606"/>
          <ac:spMkLst>
            <pc:docMk/>
            <pc:sldMk cId="3456127687" sldId="283"/>
            <ac:spMk id="9" creationId="{C4285719-470E-454C-AF62-8323075F1F5B}"/>
          </ac:spMkLst>
        </pc:spChg>
        <pc:spChg chg="add del">
          <ac:chgData name="Arvydas Gabrilavičius" userId="5a2797c2-a7ac-4715-b79a-1d6918259948" providerId="ADAL" clId="{65BB058A-EAFB-4CC1-B6B9-E6179EB6B6D5}" dt="2024-03-20T07:45:17.097" v="395" actId="26606"/>
          <ac:spMkLst>
            <pc:docMk/>
            <pc:sldMk cId="3456127687" sldId="283"/>
            <ac:spMk id="10" creationId="{DAAE4CDD-124C-4DCF-9584-B6033B545DD5}"/>
          </ac:spMkLst>
        </pc:spChg>
        <pc:spChg chg="add del">
          <ac:chgData name="Arvydas Gabrilavičius" userId="5a2797c2-a7ac-4715-b79a-1d6918259948" providerId="ADAL" clId="{65BB058A-EAFB-4CC1-B6B9-E6179EB6B6D5}" dt="2024-03-20T07:45:30.299" v="399" actId="26606"/>
          <ac:spMkLst>
            <pc:docMk/>
            <pc:sldMk cId="3456127687" sldId="283"/>
            <ac:spMk id="11" creationId="{CD9FE4EF-C4D8-49A0-B2FF-81D8DB7D8A24}"/>
          </ac:spMkLst>
        </pc:spChg>
        <pc:spChg chg="add del">
          <ac:chgData name="Arvydas Gabrilavičius" userId="5a2797c2-a7ac-4715-b79a-1d6918259948" providerId="ADAL" clId="{65BB058A-EAFB-4CC1-B6B9-E6179EB6B6D5}" dt="2024-03-20T07:45:17.097" v="395" actId="26606"/>
          <ac:spMkLst>
            <pc:docMk/>
            <pc:sldMk cId="3456127687" sldId="283"/>
            <ac:spMk id="12" creationId="{081E4A58-353D-44AE-B2FC-2A74E2E400F7}"/>
          </ac:spMkLst>
        </pc:spChg>
        <pc:spChg chg="add del">
          <ac:chgData name="Arvydas Gabrilavičius" userId="5a2797c2-a7ac-4715-b79a-1d6918259948" providerId="ADAL" clId="{65BB058A-EAFB-4CC1-B6B9-E6179EB6B6D5}" dt="2024-03-20T07:45:30.299" v="399" actId="26606"/>
          <ac:spMkLst>
            <pc:docMk/>
            <pc:sldMk cId="3456127687" sldId="283"/>
            <ac:spMk id="14" creationId="{4300840D-0A0B-4512-BACA-B439D5B9C57C}"/>
          </ac:spMkLst>
        </pc:spChg>
        <pc:spChg chg="add del">
          <ac:chgData name="Arvydas Gabrilavičius" userId="5a2797c2-a7ac-4715-b79a-1d6918259948" providerId="ADAL" clId="{65BB058A-EAFB-4CC1-B6B9-E6179EB6B6D5}" dt="2024-03-20T07:45:30.299" v="399" actId="26606"/>
          <ac:spMkLst>
            <pc:docMk/>
            <pc:sldMk cId="3456127687" sldId="283"/>
            <ac:spMk id="16" creationId="{D2B78728-A580-49A7-84F9-6EF6F583ADE0}"/>
          </ac:spMkLst>
        </pc:spChg>
        <pc:spChg chg="add del">
          <ac:chgData name="Arvydas Gabrilavičius" userId="5a2797c2-a7ac-4715-b79a-1d6918259948" providerId="ADAL" clId="{65BB058A-EAFB-4CC1-B6B9-E6179EB6B6D5}" dt="2024-03-20T07:45:30.299" v="399" actId="26606"/>
          <ac:spMkLst>
            <pc:docMk/>
            <pc:sldMk cId="3456127687" sldId="283"/>
            <ac:spMk id="18" creationId="{38FAA1A1-D861-433F-88FA-1E9D6FD31D11}"/>
          </ac:spMkLst>
        </pc:spChg>
        <pc:spChg chg="add del">
          <ac:chgData name="Arvydas Gabrilavičius" userId="5a2797c2-a7ac-4715-b79a-1d6918259948" providerId="ADAL" clId="{65BB058A-EAFB-4CC1-B6B9-E6179EB6B6D5}" dt="2024-03-20T07:45:30.299" v="399" actId="26606"/>
          <ac:spMkLst>
            <pc:docMk/>
            <pc:sldMk cId="3456127687" sldId="283"/>
            <ac:spMk id="20" creationId="{8D71EDA1-87BF-4D5D-AB79-F346FD19278A}"/>
          </ac:spMkLst>
        </pc:spChg>
      </pc:sldChg>
      <pc:sldChg chg="addSp delSp modSp new mod setBg">
        <pc:chgData name="Arvydas Gabrilavičius" userId="5a2797c2-a7ac-4715-b79a-1d6918259948" providerId="ADAL" clId="{65BB058A-EAFB-4CC1-B6B9-E6179EB6B6D5}" dt="2024-03-20T11:53:51.287" v="1845" actId="20578"/>
        <pc:sldMkLst>
          <pc:docMk/>
          <pc:sldMk cId="233376224" sldId="289"/>
        </pc:sldMkLst>
        <pc:spChg chg="mod">
          <ac:chgData name="Arvydas Gabrilavičius" userId="5a2797c2-a7ac-4715-b79a-1d6918259948" providerId="ADAL" clId="{65BB058A-EAFB-4CC1-B6B9-E6179EB6B6D5}" dt="2024-03-20T11:47:39.225" v="1819" actId="26606"/>
          <ac:spMkLst>
            <pc:docMk/>
            <pc:sldMk cId="233376224" sldId="289"/>
            <ac:spMk id="2" creationId="{1287A4BB-CC5A-AA6F-D5D7-3F380BB74700}"/>
          </ac:spMkLst>
        </pc:spChg>
        <pc:spChg chg="mod">
          <ac:chgData name="Arvydas Gabrilavičius" userId="5a2797c2-a7ac-4715-b79a-1d6918259948" providerId="ADAL" clId="{65BB058A-EAFB-4CC1-B6B9-E6179EB6B6D5}" dt="2024-03-20T11:53:51.287" v="1845" actId="20578"/>
          <ac:spMkLst>
            <pc:docMk/>
            <pc:sldMk cId="233376224" sldId="289"/>
            <ac:spMk id="3" creationId="{1F0E59C1-C42A-D2D0-8617-6FC4F50A2327}"/>
          </ac:spMkLst>
        </pc:spChg>
        <pc:spChg chg="add del">
          <ac:chgData name="Arvydas Gabrilavičius" userId="5a2797c2-a7ac-4715-b79a-1d6918259948" providerId="ADAL" clId="{65BB058A-EAFB-4CC1-B6B9-E6179EB6B6D5}" dt="2024-03-20T11:47:39.225" v="1819" actId="26606"/>
          <ac:spMkLst>
            <pc:docMk/>
            <pc:sldMk cId="233376224" sldId="289"/>
            <ac:spMk id="8" creationId="{E92FEB64-6EEA-4759-B4A4-BD2C1E660BA8}"/>
          </ac:spMkLst>
        </pc:spChg>
        <pc:spChg chg="add del">
          <ac:chgData name="Arvydas Gabrilavičius" userId="5a2797c2-a7ac-4715-b79a-1d6918259948" providerId="ADAL" clId="{65BB058A-EAFB-4CC1-B6B9-E6179EB6B6D5}" dt="2024-03-20T11:47:39.225" v="1819" actId="26606"/>
          <ac:spMkLst>
            <pc:docMk/>
            <pc:sldMk cId="233376224" sldId="289"/>
            <ac:spMk id="10" creationId="{B10BB131-AC8E-4A8E-A5D1-36260F720C3B}"/>
          </ac:spMkLst>
        </pc:spChg>
        <pc:spChg chg="add del">
          <ac:chgData name="Arvydas Gabrilavičius" userId="5a2797c2-a7ac-4715-b79a-1d6918259948" providerId="ADAL" clId="{65BB058A-EAFB-4CC1-B6B9-E6179EB6B6D5}" dt="2024-03-20T11:47:39.225" v="1819" actId="26606"/>
          <ac:spMkLst>
            <pc:docMk/>
            <pc:sldMk cId="233376224" sldId="289"/>
            <ac:spMk id="12" creationId="{14847E93-7DC1-4D4B-8829-B19AA7137C50}"/>
          </ac:spMkLst>
        </pc:spChg>
        <pc:spChg chg="add del">
          <ac:chgData name="Arvydas Gabrilavičius" userId="5a2797c2-a7ac-4715-b79a-1d6918259948" providerId="ADAL" clId="{65BB058A-EAFB-4CC1-B6B9-E6179EB6B6D5}" dt="2024-03-20T11:47:39.225" v="1819" actId="26606"/>
          <ac:spMkLst>
            <pc:docMk/>
            <pc:sldMk cId="233376224" sldId="289"/>
            <ac:spMk id="14" creationId="{5566D6E1-03A1-4D73-A4E0-35D74D568A04}"/>
          </ac:spMkLst>
        </pc:spChg>
        <pc:spChg chg="add del">
          <ac:chgData name="Arvydas Gabrilavičius" userId="5a2797c2-a7ac-4715-b79a-1d6918259948" providerId="ADAL" clId="{65BB058A-EAFB-4CC1-B6B9-E6179EB6B6D5}" dt="2024-03-20T11:47:39.225" v="1819" actId="26606"/>
          <ac:spMkLst>
            <pc:docMk/>
            <pc:sldMk cId="233376224" sldId="289"/>
            <ac:spMk id="16" creationId="{9F835A99-04AC-494A-A572-AFE8413CC938}"/>
          </ac:spMkLst>
        </pc:spChg>
        <pc:spChg chg="add del">
          <ac:chgData name="Arvydas Gabrilavičius" userId="5a2797c2-a7ac-4715-b79a-1d6918259948" providerId="ADAL" clId="{65BB058A-EAFB-4CC1-B6B9-E6179EB6B6D5}" dt="2024-03-20T11:47:39.225" v="1819" actId="26606"/>
          <ac:spMkLst>
            <pc:docMk/>
            <pc:sldMk cId="233376224" sldId="289"/>
            <ac:spMk id="18" creationId="{7B786209-1B0B-4CA9-9BDD-F7327066A84D}"/>
          </ac:spMkLst>
        </pc:spChg>
        <pc:spChg chg="add del">
          <ac:chgData name="Arvydas Gabrilavičius" userId="5a2797c2-a7ac-4715-b79a-1d6918259948" providerId="ADAL" clId="{65BB058A-EAFB-4CC1-B6B9-E6179EB6B6D5}" dt="2024-03-20T11:47:39.225" v="1819" actId="26606"/>
          <ac:spMkLst>
            <pc:docMk/>
            <pc:sldMk cId="233376224" sldId="289"/>
            <ac:spMk id="20" creationId="{2D2964BB-484D-45AE-AD66-D407D0629652}"/>
          </ac:spMkLst>
        </pc:spChg>
        <pc:spChg chg="add del">
          <ac:chgData name="Arvydas Gabrilavičius" userId="5a2797c2-a7ac-4715-b79a-1d6918259948" providerId="ADAL" clId="{65BB058A-EAFB-4CC1-B6B9-E6179EB6B6D5}" dt="2024-03-20T11:47:39.225" v="1819" actId="26606"/>
          <ac:spMkLst>
            <pc:docMk/>
            <pc:sldMk cId="233376224" sldId="289"/>
            <ac:spMk id="22" creationId="{6691AC69-A76E-4DAB-B565-468B6B87ACF3}"/>
          </ac:spMkLst>
        </pc:spChg>
      </pc:sldChg>
      <pc:sldChg chg="addSp delSp modSp new add del mod ord setBg">
        <pc:chgData name="Arvydas Gabrilavičius" userId="5a2797c2-a7ac-4715-b79a-1d6918259948" providerId="ADAL" clId="{65BB058A-EAFB-4CC1-B6B9-E6179EB6B6D5}" dt="2024-03-20T07:23:02.714" v="203" actId="2696"/>
        <pc:sldMkLst>
          <pc:docMk/>
          <pc:sldMk cId="3243480964" sldId="290"/>
        </pc:sldMkLst>
        <pc:spChg chg="add del">
          <ac:chgData name="Arvydas Gabrilavičius" userId="5a2797c2-a7ac-4715-b79a-1d6918259948" providerId="ADAL" clId="{65BB058A-EAFB-4CC1-B6B9-E6179EB6B6D5}" dt="2024-03-20T07:21:54.784" v="201" actId="26606"/>
          <ac:spMkLst>
            <pc:docMk/>
            <pc:sldMk cId="3243480964" sldId="290"/>
            <ac:spMk id="2" creationId="{1EA9E2AF-258D-8493-BF3A-3EC4787D2AB5}"/>
          </ac:spMkLst>
        </pc:spChg>
        <pc:spChg chg="del">
          <ac:chgData name="Arvydas Gabrilavičius" userId="5a2797c2-a7ac-4715-b79a-1d6918259948" providerId="ADAL" clId="{65BB058A-EAFB-4CC1-B6B9-E6179EB6B6D5}" dt="2024-03-20T07:21:33.508" v="190"/>
          <ac:spMkLst>
            <pc:docMk/>
            <pc:sldMk cId="3243480964" sldId="290"/>
            <ac:spMk id="3" creationId="{BFFC934E-81D8-3924-37E7-739D79010914}"/>
          </ac:spMkLst>
        </pc:spChg>
        <pc:spChg chg="add del">
          <ac:chgData name="Arvydas Gabrilavičius" userId="5a2797c2-a7ac-4715-b79a-1d6918259948" providerId="ADAL" clId="{65BB058A-EAFB-4CC1-B6B9-E6179EB6B6D5}" dt="2024-03-20T07:22:28.341" v="202"/>
          <ac:spMkLst>
            <pc:docMk/>
            <pc:sldMk cId="3243480964" sldId="290"/>
            <ac:spMk id="8" creationId="{E9BB4568-1E22-55CB-9CA8-4E584A69EF68}"/>
          </ac:spMkLst>
        </pc:spChg>
        <pc:spChg chg="add del">
          <ac:chgData name="Arvydas Gabrilavičius" userId="5a2797c2-a7ac-4715-b79a-1d6918259948" providerId="ADAL" clId="{65BB058A-EAFB-4CC1-B6B9-E6179EB6B6D5}" dt="2024-03-20T07:21:50.400" v="192" actId="26606"/>
          <ac:spMkLst>
            <pc:docMk/>
            <pc:sldMk cId="3243480964" sldId="290"/>
            <ac:spMk id="9" creationId="{11B2B030-4738-4359-9E46-144B7C8BFF8B}"/>
          </ac:spMkLst>
        </pc:spChg>
        <pc:spChg chg="add del">
          <ac:chgData name="Arvydas Gabrilavičius" userId="5a2797c2-a7ac-4715-b79a-1d6918259948" providerId="ADAL" clId="{65BB058A-EAFB-4CC1-B6B9-E6179EB6B6D5}" dt="2024-03-20T07:21:50.400" v="192" actId="26606"/>
          <ac:spMkLst>
            <pc:docMk/>
            <pc:sldMk cId="3243480964" sldId="290"/>
            <ac:spMk id="11" creationId="{E722B2DD-E14D-4972-9D98-5D6E61B1B2D2}"/>
          </ac:spMkLst>
        </pc:spChg>
        <pc:spChg chg="add del">
          <ac:chgData name="Arvydas Gabrilavičius" userId="5a2797c2-a7ac-4715-b79a-1d6918259948" providerId="ADAL" clId="{65BB058A-EAFB-4CC1-B6B9-E6179EB6B6D5}" dt="2024-03-20T07:21:51.936" v="194" actId="26606"/>
          <ac:spMkLst>
            <pc:docMk/>
            <pc:sldMk cId="3243480964" sldId="290"/>
            <ac:spMk id="13" creationId="{42A4FC2C-047E-45A5-965D-8E1E3BF09BC6}"/>
          </ac:spMkLst>
        </pc:spChg>
        <pc:spChg chg="add del">
          <ac:chgData name="Arvydas Gabrilavičius" userId="5a2797c2-a7ac-4715-b79a-1d6918259948" providerId="ADAL" clId="{65BB058A-EAFB-4CC1-B6B9-E6179EB6B6D5}" dt="2024-03-20T07:21:52.985" v="196" actId="26606"/>
          <ac:spMkLst>
            <pc:docMk/>
            <pc:sldMk cId="3243480964" sldId="290"/>
            <ac:spMk id="15" creationId="{11B2B030-4738-4359-9E46-144B7C8BFF8B}"/>
          </ac:spMkLst>
        </pc:spChg>
        <pc:spChg chg="add del">
          <ac:chgData name="Arvydas Gabrilavičius" userId="5a2797c2-a7ac-4715-b79a-1d6918259948" providerId="ADAL" clId="{65BB058A-EAFB-4CC1-B6B9-E6179EB6B6D5}" dt="2024-03-20T07:21:52.985" v="196" actId="26606"/>
          <ac:spMkLst>
            <pc:docMk/>
            <pc:sldMk cId="3243480964" sldId="290"/>
            <ac:spMk id="16" creationId="{E722B2DD-E14D-4972-9D98-5D6E61B1B2D2}"/>
          </ac:spMkLst>
        </pc:spChg>
        <pc:spChg chg="add">
          <ac:chgData name="Arvydas Gabrilavičius" userId="5a2797c2-a7ac-4715-b79a-1d6918259948" providerId="ADAL" clId="{65BB058A-EAFB-4CC1-B6B9-E6179EB6B6D5}" dt="2024-03-20T07:21:54.784" v="201" actId="26606"/>
          <ac:spMkLst>
            <pc:docMk/>
            <pc:sldMk cId="3243480964" sldId="290"/>
            <ac:spMk id="17" creationId="{5A55FBCD-CD42-40F5-8A1B-3203F9CAEEAA}"/>
          </ac:spMkLst>
        </pc:spChg>
        <pc:spChg chg="add del">
          <ac:chgData name="Arvydas Gabrilavičius" userId="5a2797c2-a7ac-4715-b79a-1d6918259948" providerId="ADAL" clId="{65BB058A-EAFB-4CC1-B6B9-E6179EB6B6D5}" dt="2024-03-20T07:21:53.843" v="198" actId="26606"/>
          <ac:spMkLst>
            <pc:docMk/>
            <pc:sldMk cId="3243480964" sldId="290"/>
            <ac:spMk id="18" creationId="{42A4FC2C-047E-45A5-965D-8E1E3BF09BC6}"/>
          </ac:spMkLst>
        </pc:spChg>
        <pc:spChg chg="add del">
          <ac:chgData name="Arvydas Gabrilavičius" userId="5a2797c2-a7ac-4715-b79a-1d6918259948" providerId="ADAL" clId="{65BB058A-EAFB-4CC1-B6B9-E6179EB6B6D5}" dt="2024-03-20T07:21:54.784" v="200" actId="26606"/>
          <ac:spMkLst>
            <pc:docMk/>
            <pc:sldMk cId="3243480964" sldId="290"/>
            <ac:spMk id="20" creationId="{11B2B030-4738-4359-9E46-144B7C8BFF8B}"/>
          </ac:spMkLst>
        </pc:spChg>
        <pc:spChg chg="add del">
          <ac:chgData name="Arvydas Gabrilavičius" userId="5a2797c2-a7ac-4715-b79a-1d6918259948" providerId="ADAL" clId="{65BB058A-EAFB-4CC1-B6B9-E6179EB6B6D5}" dt="2024-03-20T07:21:54.784" v="200" actId="26606"/>
          <ac:spMkLst>
            <pc:docMk/>
            <pc:sldMk cId="3243480964" sldId="290"/>
            <ac:spMk id="21" creationId="{E722B2DD-E14D-4972-9D98-5D6E61B1B2D2}"/>
          </ac:spMkLst>
        </pc:spChg>
        <pc:spChg chg="add">
          <ac:chgData name="Arvydas Gabrilavičius" userId="5a2797c2-a7ac-4715-b79a-1d6918259948" providerId="ADAL" clId="{65BB058A-EAFB-4CC1-B6B9-E6179EB6B6D5}" dt="2024-03-20T07:21:54.784" v="201" actId="26606"/>
          <ac:spMkLst>
            <pc:docMk/>
            <pc:sldMk cId="3243480964" sldId="290"/>
            <ac:spMk id="23" creationId="{FFB60E8C-7224-44A4-87A0-46A1711DD2ED}"/>
          </ac:spMkLst>
        </pc:spChg>
        <pc:spChg chg="add">
          <ac:chgData name="Arvydas Gabrilavičius" userId="5a2797c2-a7ac-4715-b79a-1d6918259948" providerId="ADAL" clId="{65BB058A-EAFB-4CC1-B6B9-E6179EB6B6D5}" dt="2024-03-20T07:21:54.784" v="201" actId="26606"/>
          <ac:spMkLst>
            <pc:docMk/>
            <pc:sldMk cId="3243480964" sldId="290"/>
            <ac:spMk id="24" creationId="{1EA9E2AF-258D-8493-BF3A-3EC4787D2AB5}"/>
          </ac:spMkLst>
        </pc:spChg>
        <pc:spChg chg="add">
          <ac:chgData name="Arvydas Gabrilavičius" userId="5a2797c2-a7ac-4715-b79a-1d6918259948" providerId="ADAL" clId="{65BB058A-EAFB-4CC1-B6B9-E6179EB6B6D5}" dt="2024-03-20T07:21:54.784" v="201" actId="26606"/>
          <ac:spMkLst>
            <pc:docMk/>
            <pc:sldMk cId="3243480964" sldId="290"/>
            <ac:spMk id="25" creationId="{5DA32751-37A2-45C0-BE94-63D375E27003}"/>
          </ac:spMkLst>
        </pc:spChg>
        <pc:spChg chg="add">
          <ac:chgData name="Arvydas Gabrilavičius" userId="5a2797c2-a7ac-4715-b79a-1d6918259948" providerId="ADAL" clId="{65BB058A-EAFB-4CC1-B6B9-E6179EB6B6D5}" dt="2024-03-20T07:21:54.784" v="201" actId="26606"/>
          <ac:spMkLst>
            <pc:docMk/>
            <pc:sldMk cId="3243480964" sldId="290"/>
            <ac:spMk id="26" creationId="{E659831F-0D9A-4C63-9EBB-8435B85A440F}"/>
          </ac:spMkLst>
        </pc:spChg>
        <pc:picChg chg="add mod">
          <ac:chgData name="Arvydas Gabrilavičius" userId="5a2797c2-a7ac-4715-b79a-1d6918259948" providerId="ADAL" clId="{65BB058A-EAFB-4CC1-B6B9-E6179EB6B6D5}" dt="2024-03-20T07:21:54.784" v="201" actId="26606"/>
          <ac:picMkLst>
            <pc:docMk/>
            <pc:sldMk cId="3243480964" sldId="290"/>
            <ac:picMk id="4" creationId="{03EB59A4-38B9-C5CC-2B0E-CAB097974A5B}"/>
          </ac:picMkLst>
        </pc:picChg>
        <pc:picChg chg="add mod">
          <ac:chgData name="Arvydas Gabrilavičius" userId="5a2797c2-a7ac-4715-b79a-1d6918259948" providerId="ADAL" clId="{65BB058A-EAFB-4CC1-B6B9-E6179EB6B6D5}" dt="2024-03-20T07:22:28.341" v="202"/>
          <ac:picMkLst>
            <pc:docMk/>
            <pc:sldMk cId="3243480964" sldId="290"/>
            <ac:picMk id="5" creationId="{C6CE9CDE-7125-4D5E-7F72-1268E486E4EC}"/>
          </ac:picMkLst>
        </pc:picChg>
      </pc:sldChg>
      <pc:sldChg chg="addSp delSp modSp add mod setBg">
        <pc:chgData name="Arvydas Gabrilavičius" userId="5a2797c2-a7ac-4715-b79a-1d6918259948" providerId="ADAL" clId="{65BB058A-EAFB-4CC1-B6B9-E6179EB6B6D5}" dt="2024-03-20T11:50:33.448" v="1829" actId="113"/>
        <pc:sldMkLst>
          <pc:docMk/>
          <pc:sldMk cId="1030195319" sldId="291"/>
        </pc:sldMkLst>
        <pc:spChg chg="mod">
          <ac:chgData name="Arvydas Gabrilavičius" userId="5a2797c2-a7ac-4715-b79a-1d6918259948" providerId="ADAL" clId="{65BB058A-EAFB-4CC1-B6B9-E6179EB6B6D5}" dt="2024-03-20T11:47:28.303" v="1816" actId="26606"/>
          <ac:spMkLst>
            <pc:docMk/>
            <pc:sldMk cId="1030195319" sldId="291"/>
            <ac:spMk id="2" creationId="{1287A4BB-CC5A-AA6F-D5D7-3F380BB74700}"/>
          </ac:spMkLst>
        </pc:spChg>
        <pc:spChg chg="mod">
          <ac:chgData name="Arvydas Gabrilavičius" userId="5a2797c2-a7ac-4715-b79a-1d6918259948" providerId="ADAL" clId="{65BB058A-EAFB-4CC1-B6B9-E6179EB6B6D5}" dt="2024-03-20T11:50:33.448" v="1829" actId="113"/>
          <ac:spMkLst>
            <pc:docMk/>
            <pc:sldMk cId="1030195319" sldId="291"/>
            <ac:spMk id="3" creationId="{1F0E59C1-C42A-D2D0-8617-6FC4F50A2327}"/>
          </ac:spMkLst>
        </pc:spChg>
        <pc:spChg chg="add del">
          <ac:chgData name="Arvydas Gabrilavičius" userId="5a2797c2-a7ac-4715-b79a-1d6918259948" providerId="ADAL" clId="{65BB058A-EAFB-4CC1-B6B9-E6179EB6B6D5}" dt="2024-03-20T11:47:28.303" v="1816" actId="26606"/>
          <ac:spMkLst>
            <pc:docMk/>
            <pc:sldMk cId="1030195319" sldId="291"/>
            <ac:spMk id="8" creationId="{D038248A-211C-4EEC-8401-C761B929FB52}"/>
          </ac:spMkLst>
        </pc:spChg>
        <pc:spChg chg="add del">
          <ac:chgData name="Arvydas Gabrilavičius" userId="5a2797c2-a7ac-4715-b79a-1d6918259948" providerId="ADAL" clId="{65BB058A-EAFB-4CC1-B6B9-E6179EB6B6D5}" dt="2024-03-20T11:47:28.303" v="1816" actId="26606"/>
          <ac:spMkLst>
            <pc:docMk/>
            <pc:sldMk cId="1030195319" sldId="291"/>
            <ac:spMk id="10" creationId="{C30A849F-66D9-40C8-BEC8-35AFF8F4568F}"/>
          </ac:spMkLst>
        </pc:spChg>
        <pc:grpChg chg="add del">
          <ac:chgData name="Arvydas Gabrilavičius" userId="5a2797c2-a7ac-4715-b79a-1d6918259948" providerId="ADAL" clId="{65BB058A-EAFB-4CC1-B6B9-E6179EB6B6D5}" dt="2024-03-20T11:47:28.303" v="1816" actId="26606"/>
          <ac:grpSpMkLst>
            <pc:docMk/>
            <pc:sldMk cId="1030195319" sldId="291"/>
            <ac:grpSpMk id="12" creationId="{04542298-A2B1-480F-A11C-A40EDD19B857}"/>
          </ac:grpSpMkLst>
        </pc:grpChg>
        <pc:grpChg chg="add del">
          <ac:chgData name="Arvydas Gabrilavičius" userId="5a2797c2-a7ac-4715-b79a-1d6918259948" providerId="ADAL" clId="{65BB058A-EAFB-4CC1-B6B9-E6179EB6B6D5}" dt="2024-03-20T11:47:28.303" v="1816" actId="26606"/>
          <ac:grpSpMkLst>
            <pc:docMk/>
            <pc:sldMk cId="1030195319" sldId="291"/>
            <ac:grpSpMk id="18" creationId="{2A5C9C35-2375-49EB-B99C-17C87D42FE7C}"/>
          </ac:grpSpMkLst>
        </pc:grpChg>
      </pc:sldChg>
      <pc:sldChg chg="addSp delSp modSp add mod setBg">
        <pc:chgData name="Arvydas Gabrilavičius" userId="5a2797c2-a7ac-4715-b79a-1d6918259948" providerId="ADAL" clId="{65BB058A-EAFB-4CC1-B6B9-E6179EB6B6D5}" dt="2024-03-20T11:50:16.436" v="1828" actId="113"/>
        <pc:sldMkLst>
          <pc:docMk/>
          <pc:sldMk cId="14136173" sldId="292"/>
        </pc:sldMkLst>
        <pc:spChg chg="mod">
          <ac:chgData name="Arvydas Gabrilavičius" userId="5a2797c2-a7ac-4715-b79a-1d6918259948" providerId="ADAL" clId="{65BB058A-EAFB-4CC1-B6B9-E6179EB6B6D5}" dt="2024-03-20T11:47:31.473" v="1817" actId="26606"/>
          <ac:spMkLst>
            <pc:docMk/>
            <pc:sldMk cId="14136173" sldId="292"/>
            <ac:spMk id="2" creationId="{1287A4BB-CC5A-AA6F-D5D7-3F380BB74700}"/>
          </ac:spMkLst>
        </pc:spChg>
        <pc:spChg chg="mod">
          <ac:chgData name="Arvydas Gabrilavičius" userId="5a2797c2-a7ac-4715-b79a-1d6918259948" providerId="ADAL" clId="{65BB058A-EAFB-4CC1-B6B9-E6179EB6B6D5}" dt="2024-03-20T11:50:16.436" v="1828" actId="113"/>
          <ac:spMkLst>
            <pc:docMk/>
            <pc:sldMk cId="14136173" sldId="292"/>
            <ac:spMk id="3" creationId="{1F0E59C1-C42A-D2D0-8617-6FC4F50A2327}"/>
          </ac:spMkLst>
        </pc:spChg>
        <pc:spChg chg="add del">
          <ac:chgData name="Arvydas Gabrilavičius" userId="5a2797c2-a7ac-4715-b79a-1d6918259948" providerId="ADAL" clId="{65BB058A-EAFB-4CC1-B6B9-E6179EB6B6D5}" dt="2024-03-20T11:47:31.473" v="1817" actId="26606"/>
          <ac:spMkLst>
            <pc:docMk/>
            <pc:sldMk cId="14136173" sldId="292"/>
            <ac:spMk id="8" creationId="{889C5E17-24D0-4696-A3C5-A2261FB455FA}"/>
          </ac:spMkLst>
        </pc:spChg>
        <pc:spChg chg="add del">
          <ac:chgData name="Arvydas Gabrilavičius" userId="5a2797c2-a7ac-4715-b79a-1d6918259948" providerId="ADAL" clId="{65BB058A-EAFB-4CC1-B6B9-E6179EB6B6D5}" dt="2024-03-20T11:47:31.473" v="1817" actId="26606"/>
          <ac:spMkLst>
            <pc:docMk/>
            <pc:sldMk cId="14136173" sldId="292"/>
            <ac:spMk id="10" creationId="{6929B58F-2358-44CC-ACE5-EF1BD3C6C824}"/>
          </ac:spMkLst>
        </pc:spChg>
        <pc:grpChg chg="add del">
          <ac:chgData name="Arvydas Gabrilavičius" userId="5a2797c2-a7ac-4715-b79a-1d6918259948" providerId="ADAL" clId="{65BB058A-EAFB-4CC1-B6B9-E6179EB6B6D5}" dt="2024-03-20T11:47:31.473" v="1817" actId="26606"/>
          <ac:grpSpMkLst>
            <pc:docMk/>
            <pc:sldMk cId="14136173" sldId="292"/>
            <ac:grpSpMk id="12" creationId="{09DA5303-A1AF-4830-806C-51FCD96188B7}"/>
          </ac:grpSpMkLst>
        </pc:grpChg>
      </pc:sldChg>
      <pc:sldChg chg="addSp delSp modSp add mod setBg">
        <pc:chgData name="Arvydas Gabrilavičius" userId="5a2797c2-a7ac-4715-b79a-1d6918259948" providerId="ADAL" clId="{65BB058A-EAFB-4CC1-B6B9-E6179EB6B6D5}" dt="2024-03-20T11:47:22.602" v="1815" actId="26606"/>
        <pc:sldMkLst>
          <pc:docMk/>
          <pc:sldMk cId="189123381" sldId="293"/>
        </pc:sldMkLst>
        <pc:spChg chg="mod">
          <ac:chgData name="Arvydas Gabrilavičius" userId="5a2797c2-a7ac-4715-b79a-1d6918259948" providerId="ADAL" clId="{65BB058A-EAFB-4CC1-B6B9-E6179EB6B6D5}" dt="2024-03-20T11:47:22.602" v="1815" actId="26606"/>
          <ac:spMkLst>
            <pc:docMk/>
            <pc:sldMk cId="189123381" sldId="293"/>
            <ac:spMk id="2" creationId="{1287A4BB-CC5A-AA6F-D5D7-3F380BB74700}"/>
          </ac:spMkLst>
        </pc:spChg>
        <pc:spChg chg="add del mod">
          <ac:chgData name="Arvydas Gabrilavičius" userId="5a2797c2-a7ac-4715-b79a-1d6918259948" providerId="ADAL" clId="{65BB058A-EAFB-4CC1-B6B9-E6179EB6B6D5}" dt="2024-03-20T11:47:22.602" v="1815" actId="26606"/>
          <ac:spMkLst>
            <pc:docMk/>
            <pc:sldMk cId="189123381" sldId="293"/>
            <ac:spMk id="3" creationId="{1F0E59C1-C42A-D2D0-8617-6FC4F50A2327}"/>
          </ac:spMkLst>
        </pc:spChg>
        <pc:spChg chg="add del">
          <ac:chgData name="Arvydas Gabrilavičius" userId="5a2797c2-a7ac-4715-b79a-1d6918259948" providerId="ADAL" clId="{65BB058A-EAFB-4CC1-B6B9-E6179EB6B6D5}" dt="2024-03-20T07:24:43.386" v="217" actId="26606"/>
          <ac:spMkLst>
            <pc:docMk/>
            <pc:sldMk cId="189123381" sldId="293"/>
            <ac:spMk id="7" creationId="{B50AB553-2A96-4A92-96F2-93548E096954}"/>
          </ac:spMkLst>
        </pc:spChg>
        <pc:spChg chg="add del">
          <ac:chgData name="Arvydas Gabrilavičius" userId="5a2797c2-a7ac-4715-b79a-1d6918259948" providerId="ADAL" clId="{65BB058A-EAFB-4CC1-B6B9-E6179EB6B6D5}" dt="2024-03-20T07:24:22.113" v="215" actId="26606"/>
          <ac:spMkLst>
            <pc:docMk/>
            <pc:sldMk cId="189123381" sldId="293"/>
            <ac:spMk id="8" creationId="{907EF6B7-1338-4443-8C46-6A318D952DFD}"/>
          </ac:spMkLst>
        </pc:spChg>
        <pc:spChg chg="add del">
          <ac:chgData name="Arvydas Gabrilavičius" userId="5a2797c2-a7ac-4715-b79a-1d6918259948" providerId="ADAL" clId="{65BB058A-EAFB-4CC1-B6B9-E6179EB6B6D5}" dt="2024-03-20T11:47:22.602" v="1815" actId="26606"/>
          <ac:spMkLst>
            <pc:docMk/>
            <pc:sldMk cId="189123381" sldId="293"/>
            <ac:spMk id="9" creationId="{4BC99CB9-DDAD-44A2-8A1C-E3AF4E72DF5C}"/>
          </ac:spMkLst>
        </pc:spChg>
        <pc:spChg chg="add del">
          <ac:chgData name="Arvydas Gabrilavičius" userId="5a2797c2-a7ac-4715-b79a-1d6918259948" providerId="ADAL" clId="{65BB058A-EAFB-4CC1-B6B9-E6179EB6B6D5}" dt="2024-03-20T07:24:22.113" v="215" actId="26606"/>
          <ac:spMkLst>
            <pc:docMk/>
            <pc:sldMk cId="189123381" sldId="293"/>
            <ac:spMk id="10" creationId="{DAAE4CDD-124C-4DCF-9584-B6033B545DD5}"/>
          </ac:spMkLst>
        </pc:spChg>
        <pc:spChg chg="add del">
          <ac:chgData name="Arvydas Gabrilavičius" userId="5a2797c2-a7ac-4715-b79a-1d6918259948" providerId="ADAL" clId="{65BB058A-EAFB-4CC1-B6B9-E6179EB6B6D5}" dt="2024-03-20T11:47:22.602" v="1815" actId="26606"/>
          <ac:spMkLst>
            <pc:docMk/>
            <pc:sldMk cId="189123381" sldId="293"/>
            <ac:spMk id="11" creationId="{64053CBF-3932-45FF-8285-EE5146085F3A}"/>
          </ac:spMkLst>
        </pc:spChg>
        <pc:spChg chg="add del">
          <ac:chgData name="Arvydas Gabrilavičius" userId="5a2797c2-a7ac-4715-b79a-1d6918259948" providerId="ADAL" clId="{65BB058A-EAFB-4CC1-B6B9-E6179EB6B6D5}" dt="2024-03-20T07:24:22.113" v="215" actId="26606"/>
          <ac:spMkLst>
            <pc:docMk/>
            <pc:sldMk cId="189123381" sldId="293"/>
            <ac:spMk id="12" creationId="{081E4A58-353D-44AE-B2FC-2A74E2E400F7}"/>
          </ac:spMkLst>
        </pc:spChg>
        <pc:spChg chg="add del">
          <ac:chgData name="Arvydas Gabrilavičius" userId="5a2797c2-a7ac-4715-b79a-1d6918259948" providerId="ADAL" clId="{65BB058A-EAFB-4CC1-B6B9-E6179EB6B6D5}" dt="2024-03-20T07:23:49.388" v="206" actId="26606"/>
          <ac:spMkLst>
            <pc:docMk/>
            <pc:sldMk cId="189123381" sldId="293"/>
            <ac:spMk id="17" creationId="{1BB867FF-FC45-48F7-8104-F89BE54909F1}"/>
          </ac:spMkLst>
        </pc:spChg>
        <pc:spChg chg="add del">
          <ac:chgData name="Arvydas Gabrilavičius" userId="5a2797c2-a7ac-4715-b79a-1d6918259948" providerId="ADAL" clId="{65BB058A-EAFB-4CC1-B6B9-E6179EB6B6D5}" dt="2024-03-20T07:23:49.388" v="206" actId="26606"/>
          <ac:spMkLst>
            <pc:docMk/>
            <pc:sldMk cId="189123381" sldId="293"/>
            <ac:spMk id="19" creationId="{8BB56887-D0D5-4F0C-9E19-7247EB83C8B7}"/>
          </ac:spMkLst>
        </pc:spChg>
        <pc:spChg chg="add del">
          <ac:chgData name="Arvydas Gabrilavičius" userId="5a2797c2-a7ac-4715-b79a-1d6918259948" providerId="ADAL" clId="{65BB058A-EAFB-4CC1-B6B9-E6179EB6B6D5}" dt="2024-03-20T07:23:49.388" v="206" actId="26606"/>
          <ac:spMkLst>
            <pc:docMk/>
            <pc:sldMk cId="189123381" sldId="293"/>
            <ac:spMk id="21" creationId="{081E4A58-353D-44AE-B2FC-2A74E2E400F7}"/>
          </ac:spMkLst>
        </pc:spChg>
        <pc:spChg chg="add del">
          <ac:chgData name="Arvydas Gabrilavičius" userId="5a2797c2-a7ac-4715-b79a-1d6918259948" providerId="ADAL" clId="{65BB058A-EAFB-4CC1-B6B9-E6179EB6B6D5}" dt="2024-03-20T07:24:21.442" v="214" actId="26606"/>
          <ac:spMkLst>
            <pc:docMk/>
            <pc:sldMk cId="189123381" sldId="293"/>
            <ac:spMk id="23" creationId="{4300840D-0A0B-4512-BACA-B439D5B9C57C}"/>
          </ac:spMkLst>
        </pc:spChg>
        <pc:spChg chg="add del">
          <ac:chgData name="Arvydas Gabrilavičius" userId="5a2797c2-a7ac-4715-b79a-1d6918259948" providerId="ADAL" clId="{65BB058A-EAFB-4CC1-B6B9-E6179EB6B6D5}" dt="2024-03-20T07:24:21.442" v="214" actId="26606"/>
          <ac:spMkLst>
            <pc:docMk/>
            <pc:sldMk cId="189123381" sldId="293"/>
            <ac:spMk id="24" creationId="{09588DA8-065E-4F6F-8EFD-43104AB2E0CF}"/>
          </ac:spMkLst>
        </pc:spChg>
        <pc:spChg chg="add del">
          <ac:chgData name="Arvydas Gabrilavičius" userId="5a2797c2-a7ac-4715-b79a-1d6918259948" providerId="ADAL" clId="{65BB058A-EAFB-4CC1-B6B9-E6179EB6B6D5}" dt="2024-03-20T07:24:21.442" v="214" actId="26606"/>
          <ac:spMkLst>
            <pc:docMk/>
            <pc:sldMk cId="189123381" sldId="293"/>
            <ac:spMk id="25" creationId="{D2B78728-A580-49A7-84F9-6EF6F583ADE0}"/>
          </ac:spMkLst>
        </pc:spChg>
        <pc:spChg chg="add del">
          <ac:chgData name="Arvydas Gabrilavičius" userId="5a2797c2-a7ac-4715-b79a-1d6918259948" providerId="ADAL" clId="{65BB058A-EAFB-4CC1-B6B9-E6179EB6B6D5}" dt="2024-03-20T07:24:21.442" v="214" actId="26606"/>
          <ac:spMkLst>
            <pc:docMk/>
            <pc:sldMk cId="189123381" sldId="293"/>
            <ac:spMk id="26" creationId="{C4285719-470E-454C-AF62-8323075F1F5B}"/>
          </ac:spMkLst>
        </pc:spChg>
        <pc:spChg chg="add del">
          <ac:chgData name="Arvydas Gabrilavičius" userId="5a2797c2-a7ac-4715-b79a-1d6918259948" providerId="ADAL" clId="{65BB058A-EAFB-4CC1-B6B9-E6179EB6B6D5}" dt="2024-03-20T07:24:21.442" v="214" actId="26606"/>
          <ac:spMkLst>
            <pc:docMk/>
            <pc:sldMk cId="189123381" sldId="293"/>
            <ac:spMk id="27" creationId="{38FAA1A1-D861-433F-88FA-1E9D6FD31D11}"/>
          </ac:spMkLst>
        </pc:spChg>
        <pc:spChg chg="add del">
          <ac:chgData name="Arvydas Gabrilavičius" userId="5a2797c2-a7ac-4715-b79a-1d6918259948" providerId="ADAL" clId="{65BB058A-EAFB-4CC1-B6B9-E6179EB6B6D5}" dt="2024-03-20T07:24:21.442" v="214" actId="26606"/>
          <ac:spMkLst>
            <pc:docMk/>
            <pc:sldMk cId="189123381" sldId="293"/>
            <ac:spMk id="28" creationId="{CD9FE4EF-C4D8-49A0-B2FF-81D8DB7D8A24}"/>
          </ac:spMkLst>
        </pc:spChg>
        <pc:spChg chg="add del">
          <ac:chgData name="Arvydas Gabrilavičius" userId="5a2797c2-a7ac-4715-b79a-1d6918259948" providerId="ADAL" clId="{65BB058A-EAFB-4CC1-B6B9-E6179EB6B6D5}" dt="2024-03-20T07:24:21.442" v="214" actId="26606"/>
          <ac:spMkLst>
            <pc:docMk/>
            <pc:sldMk cId="189123381" sldId="293"/>
            <ac:spMk id="29" creationId="{8D71EDA1-87BF-4D5D-AB79-F346FD19278A}"/>
          </ac:spMkLst>
        </pc:spChg>
        <pc:grpChg chg="add del">
          <ac:chgData name="Arvydas Gabrilavičius" userId="5a2797c2-a7ac-4715-b79a-1d6918259948" providerId="ADAL" clId="{65BB058A-EAFB-4CC1-B6B9-E6179EB6B6D5}" dt="2024-03-20T11:47:22.602" v="1815" actId="26606"/>
          <ac:grpSpMkLst>
            <pc:docMk/>
            <pc:sldMk cId="189123381" sldId="293"/>
            <ac:grpSpMk id="18" creationId="{B63ACBA3-DEFD-4C6D-BBA0-64468FA99C2D}"/>
          </ac:grpSpMkLst>
        </pc:grpChg>
        <pc:grpChg chg="add del">
          <ac:chgData name="Arvydas Gabrilavičius" userId="5a2797c2-a7ac-4715-b79a-1d6918259948" providerId="ADAL" clId="{65BB058A-EAFB-4CC1-B6B9-E6179EB6B6D5}" dt="2024-03-20T11:47:22.602" v="1815" actId="26606"/>
          <ac:grpSpMkLst>
            <pc:docMk/>
            <pc:sldMk cId="189123381" sldId="293"/>
            <ac:grpSpMk id="30" creationId="{2E751C04-BEA6-446B-A678-9C74819EBD4C}"/>
          </ac:grpSpMkLst>
        </pc:grpChg>
        <pc:graphicFrameChg chg="add del">
          <ac:chgData name="Arvydas Gabrilavičius" userId="5a2797c2-a7ac-4715-b79a-1d6918259948" providerId="ADAL" clId="{65BB058A-EAFB-4CC1-B6B9-E6179EB6B6D5}" dt="2024-03-20T07:24:43.386" v="217" actId="26606"/>
          <ac:graphicFrameMkLst>
            <pc:docMk/>
            <pc:sldMk cId="189123381" sldId="293"/>
            <ac:graphicFrameMk id="5" creationId="{6883D222-E4BB-0F1E-6686-E690C505B0E6}"/>
          </ac:graphicFrameMkLst>
        </pc:graphicFrameChg>
        <pc:picChg chg="add del">
          <ac:chgData name="Arvydas Gabrilavičius" userId="5a2797c2-a7ac-4715-b79a-1d6918259948" providerId="ADAL" clId="{65BB058A-EAFB-4CC1-B6B9-E6179EB6B6D5}" dt="2024-03-20T07:24:43.386" v="217" actId="26606"/>
          <ac:picMkLst>
            <pc:docMk/>
            <pc:sldMk cId="189123381" sldId="293"/>
            <ac:picMk id="6" creationId="{7CEEEC71-5F72-9FA6-DEA9-CDB9BA5F1329}"/>
          </ac:picMkLst>
        </pc:picChg>
      </pc:sldChg>
      <pc:sldChg chg="addSp delSp modSp new mod setBg">
        <pc:chgData name="Arvydas Gabrilavičius" userId="5a2797c2-a7ac-4715-b79a-1d6918259948" providerId="ADAL" clId="{65BB058A-EAFB-4CC1-B6B9-E6179EB6B6D5}" dt="2024-03-20T07:35:01.636" v="363" actId="26606"/>
        <pc:sldMkLst>
          <pc:docMk/>
          <pc:sldMk cId="1541489582" sldId="294"/>
        </pc:sldMkLst>
        <pc:spChg chg="add del mod">
          <ac:chgData name="Arvydas Gabrilavičius" userId="5a2797c2-a7ac-4715-b79a-1d6918259948" providerId="ADAL" clId="{65BB058A-EAFB-4CC1-B6B9-E6179EB6B6D5}" dt="2024-03-20T07:35:01.636" v="363" actId="26606"/>
          <ac:spMkLst>
            <pc:docMk/>
            <pc:sldMk cId="1541489582" sldId="294"/>
            <ac:spMk id="2" creationId="{38DAC872-096B-EFEE-19B6-2B7DB26FA3A8}"/>
          </ac:spMkLst>
        </pc:spChg>
        <pc:spChg chg="del">
          <ac:chgData name="Arvydas Gabrilavičius" userId="5a2797c2-a7ac-4715-b79a-1d6918259948" providerId="ADAL" clId="{65BB058A-EAFB-4CC1-B6B9-E6179EB6B6D5}" dt="2024-03-20T07:33:26.980" v="344"/>
          <ac:spMkLst>
            <pc:docMk/>
            <pc:sldMk cId="1541489582" sldId="294"/>
            <ac:spMk id="3" creationId="{3F45197B-5876-28A8-C01A-CF9917BC4DE8}"/>
          </ac:spMkLst>
        </pc:spChg>
        <pc:spChg chg="add del">
          <ac:chgData name="Arvydas Gabrilavičius" userId="5a2797c2-a7ac-4715-b79a-1d6918259948" providerId="ADAL" clId="{65BB058A-EAFB-4CC1-B6B9-E6179EB6B6D5}" dt="2024-03-20T07:34:35.211" v="346" actId="26606"/>
          <ac:spMkLst>
            <pc:docMk/>
            <pc:sldMk cId="1541489582" sldId="294"/>
            <ac:spMk id="8" creationId="{65F4C082-881F-C1EA-8D10-10A404C72AB7}"/>
          </ac:spMkLst>
        </pc:spChg>
        <pc:spChg chg="add del">
          <ac:chgData name="Arvydas Gabrilavičius" userId="5a2797c2-a7ac-4715-b79a-1d6918259948" providerId="ADAL" clId="{65BB058A-EAFB-4CC1-B6B9-E6179EB6B6D5}" dt="2024-03-20T07:34:58.361" v="358" actId="26606"/>
          <ac:spMkLst>
            <pc:docMk/>
            <pc:sldMk cId="1541489582" sldId="294"/>
            <ac:spMk id="9" creationId="{11B2B030-4738-4359-9E46-144B7C8BFF8B}"/>
          </ac:spMkLst>
        </pc:spChg>
        <pc:spChg chg="add del">
          <ac:chgData name="Arvydas Gabrilavičius" userId="5a2797c2-a7ac-4715-b79a-1d6918259948" providerId="ADAL" clId="{65BB058A-EAFB-4CC1-B6B9-E6179EB6B6D5}" dt="2024-03-20T07:34:35.211" v="346" actId="26606"/>
          <ac:spMkLst>
            <pc:docMk/>
            <pc:sldMk cId="1541489582" sldId="294"/>
            <ac:spMk id="11" creationId="{FFB60E8C-7224-44A4-87A0-46A1711DD2ED}"/>
          </ac:spMkLst>
        </pc:spChg>
        <pc:spChg chg="add del">
          <ac:chgData name="Arvydas Gabrilavičius" userId="5a2797c2-a7ac-4715-b79a-1d6918259948" providerId="ADAL" clId="{65BB058A-EAFB-4CC1-B6B9-E6179EB6B6D5}" dt="2024-03-20T07:34:35.211" v="346" actId="26606"/>
          <ac:spMkLst>
            <pc:docMk/>
            <pc:sldMk cId="1541489582" sldId="294"/>
            <ac:spMk id="13" creationId="{5DA32751-37A2-45C0-BE94-63D375E27003}"/>
          </ac:spMkLst>
        </pc:spChg>
        <pc:spChg chg="add del">
          <ac:chgData name="Arvydas Gabrilavičius" userId="5a2797c2-a7ac-4715-b79a-1d6918259948" providerId="ADAL" clId="{65BB058A-EAFB-4CC1-B6B9-E6179EB6B6D5}" dt="2024-03-20T07:34:35.211" v="346" actId="26606"/>
          <ac:spMkLst>
            <pc:docMk/>
            <pc:sldMk cId="1541489582" sldId="294"/>
            <ac:spMk id="15" creationId="{E659831F-0D9A-4C63-9EBB-8435B85A440F}"/>
          </ac:spMkLst>
        </pc:spChg>
        <pc:spChg chg="add del">
          <ac:chgData name="Arvydas Gabrilavičius" userId="5a2797c2-a7ac-4715-b79a-1d6918259948" providerId="ADAL" clId="{65BB058A-EAFB-4CC1-B6B9-E6179EB6B6D5}" dt="2024-03-20T07:34:35.211" v="346" actId="26606"/>
          <ac:spMkLst>
            <pc:docMk/>
            <pc:sldMk cId="1541489582" sldId="294"/>
            <ac:spMk id="17" creationId="{5A55FBCD-CD42-40F5-8A1B-3203F9CAEEAA}"/>
          </ac:spMkLst>
        </pc:spChg>
        <pc:spChg chg="add del">
          <ac:chgData name="Arvydas Gabrilavičius" userId="5a2797c2-a7ac-4715-b79a-1d6918259948" providerId="ADAL" clId="{65BB058A-EAFB-4CC1-B6B9-E6179EB6B6D5}" dt="2024-03-20T07:34:37.550" v="348" actId="26606"/>
          <ac:spMkLst>
            <pc:docMk/>
            <pc:sldMk cId="1541489582" sldId="294"/>
            <ac:spMk id="19" creationId="{84ECDE7A-6944-466D-8FFE-149A29BA6BAE}"/>
          </ac:spMkLst>
        </pc:spChg>
        <pc:spChg chg="add del">
          <ac:chgData name="Arvydas Gabrilavičius" userId="5a2797c2-a7ac-4715-b79a-1d6918259948" providerId="ADAL" clId="{65BB058A-EAFB-4CC1-B6B9-E6179EB6B6D5}" dt="2024-03-20T07:34:37.550" v="348" actId="26606"/>
          <ac:spMkLst>
            <pc:docMk/>
            <pc:sldMk cId="1541489582" sldId="294"/>
            <ac:spMk id="20" creationId="{B3420082-9415-44EC-802E-C77D71D59C57}"/>
          </ac:spMkLst>
        </pc:spChg>
        <pc:spChg chg="add del">
          <ac:chgData name="Arvydas Gabrilavičius" userId="5a2797c2-a7ac-4715-b79a-1d6918259948" providerId="ADAL" clId="{65BB058A-EAFB-4CC1-B6B9-E6179EB6B6D5}" dt="2024-03-20T07:34:37.550" v="348" actId="26606"/>
          <ac:spMkLst>
            <pc:docMk/>
            <pc:sldMk cId="1541489582" sldId="294"/>
            <ac:spMk id="21" creationId="{55A52C45-1FCB-4636-A80F-2849B8226C01}"/>
          </ac:spMkLst>
        </pc:spChg>
        <pc:spChg chg="add del">
          <ac:chgData name="Arvydas Gabrilavičius" userId="5a2797c2-a7ac-4715-b79a-1d6918259948" providerId="ADAL" clId="{65BB058A-EAFB-4CC1-B6B9-E6179EB6B6D5}" dt="2024-03-20T07:34:37.550" v="348" actId="26606"/>
          <ac:spMkLst>
            <pc:docMk/>
            <pc:sldMk cId="1541489582" sldId="294"/>
            <ac:spMk id="22" creationId="{768EB4DD-3704-43AD-92B3-C4E0C6EA92CB}"/>
          </ac:spMkLst>
        </pc:spChg>
        <pc:spChg chg="add del">
          <ac:chgData name="Arvydas Gabrilavičius" userId="5a2797c2-a7ac-4715-b79a-1d6918259948" providerId="ADAL" clId="{65BB058A-EAFB-4CC1-B6B9-E6179EB6B6D5}" dt="2024-03-20T07:34:37.550" v="348" actId="26606"/>
          <ac:spMkLst>
            <pc:docMk/>
            <pc:sldMk cId="1541489582" sldId="294"/>
            <ac:spMk id="23" creationId="{405F75E8-3305-4E75-F47B-4CB7C0FEF219}"/>
          </ac:spMkLst>
        </pc:spChg>
        <pc:spChg chg="add del">
          <ac:chgData name="Arvydas Gabrilavičius" userId="5a2797c2-a7ac-4715-b79a-1d6918259948" providerId="ADAL" clId="{65BB058A-EAFB-4CC1-B6B9-E6179EB6B6D5}" dt="2024-03-20T07:34:39.384" v="350" actId="26606"/>
          <ac:spMkLst>
            <pc:docMk/>
            <pc:sldMk cId="1541489582" sldId="294"/>
            <ac:spMk id="25" creationId="{FFB60E8C-7224-44A4-87A0-46A1711DD2ED}"/>
          </ac:spMkLst>
        </pc:spChg>
        <pc:spChg chg="add del">
          <ac:chgData name="Arvydas Gabrilavičius" userId="5a2797c2-a7ac-4715-b79a-1d6918259948" providerId="ADAL" clId="{65BB058A-EAFB-4CC1-B6B9-E6179EB6B6D5}" dt="2024-03-20T07:34:39.384" v="350" actId="26606"/>
          <ac:spMkLst>
            <pc:docMk/>
            <pc:sldMk cId="1541489582" sldId="294"/>
            <ac:spMk id="26" creationId="{5DA32751-37A2-45C0-BE94-63D375E27003}"/>
          </ac:spMkLst>
        </pc:spChg>
        <pc:spChg chg="add del">
          <ac:chgData name="Arvydas Gabrilavičius" userId="5a2797c2-a7ac-4715-b79a-1d6918259948" providerId="ADAL" clId="{65BB058A-EAFB-4CC1-B6B9-E6179EB6B6D5}" dt="2024-03-20T07:34:39.384" v="350" actId="26606"/>
          <ac:spMkLst>
            <pc:docMk/>
            <pc:sldMk cId="1541489582" sldId="294"/>
            <ac:spMk id="27" creationId="{E659831F-0D9A-4C63-9EBB-8435B85A440F}"/>
          </ac:spMkLst>
        </pc:spChg>
        <pc:spChg chg="add del">
          <ac:chgData name="Arvydas Gabrilavičius" userId="5a2797c2-a7ac-4715-b79a-1d6918259948" providerId="ADAL" clId="{65BB058A-EAFB-4CC1-B6B9-E6179EB6B6D5}" dt="2024-03-20T07:34:39.384" v="350" actId="26606"/>
          <ac:spMkLst>
            <pc:docMk/>
            <pc:sldMk cId="1541489582" sldId="294"/>
            <ac:spMk id="28" creationId="{65F4C082-881F-C1EA-8D10-10A404C72AB7}"/>
          </ac:spMkLst>
        </pc:spChg>
        <pc:spChg chg="add del">
          <ac:chgData name="Arvydas Gabrilavičius" userId="5a2797c2-a7ac-4715-b79a-1d6918259948" providerId="ADAL" clId="{65BB058A-EAFB-4CC1-B6B9-E6179EB6B6D5}" dt="2024-03-20T07:34:39.384" v="350" actId="26606"/>
          <ac:spMkLst>
            <pc:docMk/>
            <pc:sldMk cId="1541489582" sldId="294"/>
            <ac:spMk id="29" creationId="{5A55FBCD-CD42-40F5-8A1B-3203F9CAEEAA}"/>
          </ac:spMkLst>
        </pc:spChg>
        <pc:spChg chg="add del">
          <ac:chgData name="Arvydas Gabrilavičius" userId="5a2797c2-a7ac-4715-b79a-1d6918259948" providerId="ADAL" clId="{65BB058A-EAFB-4CC1-B6B9-E6179EB6B6D5}" dt="2024-03-20T07:34:45.034" v="352" actId="26606"/>
          <ac:spMkLst>
            <pc:docMk/>
            <pc:sldMk cId="1541489582" sldId="294"/>
            <ac:spMk id="31" creationId="{84ECDE7A-6944-466D-8FFE-149A29BA6BAE}"/>
          </ac:spMkLst>
        </pc:spChg>
        <pc:spChg chg="add del">
          <ac:chgData name="Arvydas Gabrilavičius" userId="5a2797c2-a7ac-4715-b79a-1d6918259948" providerId="ADAL" clId="{65BB058A-EAFB-4CC1-B6B9-E6179EB6B6D5}" dt="2024-03-20T07:34:45.034" v="352" actId="26606"/>
          <ac:spMkLst>
            <pc:docMk/>
            <pc:sldMk cId="1541489582" sldId="294"/>
            <ac:spMk id="32" creationId="{B3420082-9415-44EC-802E-C77D71D59C57}"/>
          </ac:spMkLst>
        </pc:spChg>
        <pc:spChg chg="add del">
          <ac:chgData name="Arvydas Gabrilavičius" userId="5a2797c2-a7ac-4715-b79a-1d6918259948" providerId="ADAL" clId="{65BB058A-EAFB-4CC1-B6B9-E6179EB6B6D5}" dt="2024-03-20T07:34:45.034" v="352" actId="26606"/>
          <ac:spMkLst>
            <pc:docMk/>
            <pc:sldMk cId="1541489582" sldId="294"/>
            <ac:spMk id="33" creationId="{55A52C45-1FCB-4636-A80F-2849B8226C01}"/>
          </ac:spMkLst>
        </pc:spChg>
        <pc:spChg chg="add del">
          <ac:chgData name="Arvydas Gabrilavičius" userId="5a2797c2-a7ac-4715-b79a-1d6918259948" providerId="ADAL" clId="{65BB058A-EAFB-4CC1-B6B9-E6179EB6B6D5}" dt="2024-03-20T07:34:45.034" v="352" actId="26606"/>
          <ac:spMkLst>
            <pc:docMk/>
            <pc:sldMk cId="1541489582" sldId="294"/>
            <ac:spMk id="34" creationId="{768EB4DD-3704-43AD-92B3-C4E0C6EA92CB}"/>
          </ac:spMkLst>
        </pc:spChg>
        <pc:spChg chg="add del">
          <ac:chgData name="Arvydas Gabrilavičius" userId="5a2797c2-a7ac-4715-b79a-1d6918259948" providerId="ADAL" clId="{65BB058A-EAFB-4CC1-B6B9-E6179EB6B6D5}" dt="2024-03-20T07:34:45.034" v="352" actId="26606"/>
          <ac:spMkLst>
            <pc:docMk/>
            <pc:sldMk cId="1541489582" sldId="294"/>
            <ac:spMk id="35" creationId="{405F75E8-3305-4E75-F47B-4CB7C0FEF219}"/>
          </ac:spMkLst>
        </pc:spChg>
        <pc:spChg chg="add del">
          <ac:chgData name="Arvydas Gabrilavičius" userId="5a2797c2-a7ac-4715-b79a-1d6918259948" providerId="ADAL" clId="{65BB058A-EAFB-4CC1-B6B9-E6179EB6B6D5}" dt="2024-03-20T07:34:48.514" v="354" actId="26606"/>
          <ac:spMkLst>
            <pc:docMk/>
            <pc:sldMk cId="1541489582" sldId="294"/>
            <ac:spMk id="37" creationId="{2EB492CD-616E-47F8-933B-5E2D952A0593}"/>
          </ac:spMkLst>
        </pc:spChg>
        <pc:spChg chg="add del">
          <ac:chgData name="Arvydas Gabrilavičius" userId="5a2797c2-a7ac-4715-b79a-1d6918259948" providerId="ADAL" clId="{65BB058A-EAFB-4CC1-B6B9-E6179EB6B6D5}" dt="2024-03-20T07:34:48.514" v="354" actId="26606"/>
          <ac:spMkLst>
            <pc:docMk/>
            <pc:sldMk cId="1541489582" sldId="294"/>
            <ac:spMk id="38" creationId="{59383CF9-23B5-4335-9B21-1791C4CF1C75}"/>
          </ac:spMkLst>
        </pc:spChg>
        <pc:spChg chg="add del">
          <ac:chgData name="Arvydas Gabrilavičius" userId="5a2797c2-a7ac-4715-b79a-1d6918259948" providerId="ADAL" clId="{65BB058A-EAFB-4CC1-B6B9-E6179EB6B6D5}" dt="2024-03-20T07:34:48.514" v="354" actId="26606"/>
          <ac:spMkLst>
            <pc:docMk/>
            <pc:sldMk cId="1541489582" sldId="294"/>
            <ac:spMk id="39" creationId="{0007FE00-9498-4706-B255-6437B0252C02}"/>
          </ac:spMkLst>
        </pc:spChg>
        <pc:spChg chg="add del">
          <ac:chgData name="Arvydas Gabrilavičius" userId="5a2797c2-a7ac-4715-b79a-1d6918259948" providerId="ADAL" clId="{65BB058A-EAFB-4CC1-B6B9-E6179EB6B6D5}" dt="2024-03-20T07:34:48.514" v="354" actId="26606"/>
          <ac:spMkLst>
            <pc:docMk/>
            <pc:sldMk cId="1541489582" sldId="294"/>
            <ac:spMk id="40" creationId="{1296E064-4E7D-7FA4-2349-7B38344ACD8D}"/>
          </ac:spMkLst>
        </pc:spChg>
        <pc:spChg chg="add del">
          <ac:chgData name="Arvydas Gabrilavičius" userId="5a2797c2-a7ac-4715-b79a-1d6918259948" providerId="ADAL" clId="{65BB058A-EAFB-4CC1-B6B9-E6179EB6B6D5}" dt="2024-03-20T07:34:54.718" v="356" actId="26606"/>
          <ac:spMkLst>
            <pc:docMk/>
            <pc:sldMk cId="1541489582" sldId="294"/>
            <ac:spMk id="42" creationId="{84ECDE7A-6944-466D-8FFE-149A29BA6BAE}"/>
          </ac:spMkLst>
        </pc:spChg>
        <pc:spChg chg="add del">
          <ac:chgData name="Arvydas Gabrilavičius" userId="5a2797c2-a7ac-4715-b79a-1d6918259948" providerId="ADAL" clId="{65BB058A-EAFB-4CC1-B6B9-E6179EB6B6D5}" dt="2024-03-20T07:34:54.718" v="356" actId="26606"/>
          <ac:spMkLst>
            <pc:docMk/>
            <pc:sldMk cId="1541489582" sldId="294"/>
            <ac:spMk id="43" creationId="{B3420082-9415-44EC-802E-C77D71D59C57}"/>
          </ac:spMkLst>
        </pc:spChg>
        <pc:spChg chg="add del">
          <ac:chgData name="Arvydas Gabrilavičius" userId="5a2797c2-a7ac-4715-b79a-1d6918259948" providerId="ADAL" clId="{65BB058A-EAFB-4CC1-B6B9-E6179EB6B6D5}" dt="2024-03-20T07:34:54.718" v="356" actId="26606"/>
          <ac:spMkLst>
            <pc:docMk/>
            <pc:sldMk cId="1541489582" sldId="294"/>
            <ac:spMk id="44" creationId="{55A52C45-1FCB-4636-A80F-2849B8226C01}"/>
          </ac:spMkLst>
        </pc:spChg>
        <pc:spChg chg="add del">
          <ac:chgData name="Arvydas Gabrilavičius" userId="5a2797c2-a7ac-4715-b79a-1d6918259948" providerId="ADAL" clId="{65BB058A-EAFB-4CC1-B6B9-E6179EB6B6D5}" dt="2024-03-20T07:34:54.718" v="356" actId="26606"/>
          <ac:spMkLst>
            <pc:docMk/>
            <pc:sldMk cId="1541489582" sldId="294"/>
            <ac:spMk id="45" creationId="{768EB4DD-3704-43AD-92B3-C4E0C6EA92CB}"/>
          </ac:spMkLst>
        </pc:spChg>
        <pc:spChg chg="add del">
          <ac:chgData name="Arvydas Gabrilavičius" userId="5a2797c2-a7ac-4715-b79a-1d6918259948" providerId="ADAL" clId="{65BB058A-EAFB-4CC1-B6B9-E6179EB6B6D5}" dt="2024-03-20T07:34:54.718" v="356" actId="26606"/>
          <ac:spMkLst>
            <pc:docMk/>
            <pc:sldMk cId="1541489582" sldId="294"/>
            <ac:spMk id="46" creationId="{405F75E8-3305-4E75-F47B-4CB7C0FEF219}"/>
          </ac:spMkLst>
        </pc:spChg>
        <pc:spChg chg="add del">
          <ac:chgData name="Arvydas Gabrilavičius" userId="5a2797c2-a7ac-4715-b79a-1d6918259948" providerId="ADAL" clId="{65BB058A-EAFB-4CC1-B6B9-E6179EB6B6D5}" dt="2024-03-20T07:34:58.361" v="358" actId="26606"/>
          <ac:spMkLst>
            <pc:docMk/>
            <pc:sldMk cId="1541489582" sldId="294"/>
            <ac:spMk id="48" creationId="{E722B2DD-E14D-4972-9D98-5D6E61B1B2D2}"/>
          </ac:spMkLst>
        </pc:spChg>
        <pc:spChg chg="add del">
          <ac:chgData name="Arvydas Gabrilavičius" userId="5a2797c2-a7ac-4715-b79a-1d6918259948" providerId="ADAL" clId="{65BB058A-EAFB-4CC1-B6B9-E6179EB6B6D5}" dt="2024-03-20T07:35:00.303" v="360" actId="26606"/>
          <ac:spMkLst>
            <pc:docMk/>
            <pc:sldMk cId="1541489582" sldId="294"/>
            <ac:spMk id="50" creationId="{42A4FC2C-047E-45A5-965D-8E1E3BF09BC6}"/>
          </ac:spMkLst>
        </pc:spChg>
        <pc:spChg chg="add del">
          <ac:chgData name="Arvydas Gabrilavičius" userId="5a2797c2-a7ac-4715-b79a-1d6918259948" providerId="ADAL" clId="{65BB058A-EAFB-4CC1-B6B9-E6179EB6B6D5}" dt="2024-03-20T07:35:01.636" v="362" actId="26606"/>
          <ac:spMkLst>
            <pc:docMk/>
            <pc:sldMk cId="1541489582" sldId="294"/>
            <ac:spMk id="52" creationId="{11B2B030-4738-4359-9E46-144B7C8BFF8B}"/>
          </ac:spMkLst>
        </pc:spChg>
        <pc:spChg chg="add del">
          <ac:chgData name="Arvydas Gabrilavičius" userId="5a2797c2-a7ac-4715-b79a-1d6918259948" providerId="ADAL" clId="{65BB058A-EAFB-4CC1-B6B9-E6179EB6B6D5}" dt="2024-03-20T07:35:01.636" v="362" actId="26606"/>
          <ac:spMkLst>
            <pc:docMk/>
            <pc:sldMk cId="1541489582" sldId="294"/>
            <ac:spMk id="53" creationId="{E722B2DD-E14D-4972-9D98-5D6E61B1B2D2}"/>
          </ac:spMkLst>
        </pc:spChg>
        <pc:spChg chg="add">
          <ac:chgData name="Arvydas Gabrilavičius" userId="5a2797c2-a7ac-4715-b79a-1d6918259948" providerId="ADAL" clId="{65BB058A-EAFB-4CC1-B6B9-E6179EB6B6D5}" dt="2024-03-20T07:35:01.636" v="363" actId="26606"/>
          <ac:spMkLst>
            <pc:docMk/>
            <pc:sldMk cId="1541489582" sldId="294"/>
            <ac:spMk id="55" creationId="{42A4FC2C-047E-45A5-965D-8E1E3BF09BC6}"/>
          </ac:spMkLst>
        </pc:spChg>
        <pc:picChg chg="add mod">
          <ac:chgData name="Arvydas Gabrilavičius" userId="5a2797c2-a7ac-4715-b79a-1d6918259948" providerId="ADAL" clId="{65BB058A-EAFB-4CC1-B6B9-E6179EB6B6D5}" dt="2024-03-20T07:35:01.636" v="363" actId="26606"/>
          <ac:picMkLst>
            <pc:docMk/>
            <pc:sldMk cId="1541489582" sldId="294"/>
            <ac:picMk id="4" creationId="{57BBCFED-32CB-B7F1-6EEE-BBF33E916C06}"/>
          </ac:picMkLst>
        </pc:picChg>
      </pc:sldChg>
      <pc:sldChg chg="new del">
        <pc:chgData name="Arvydas Gabrilavičius" userId="5a2797c2-a7ac-4715-b79a-1d6918259948" providerId="ADAL" clId="{65BB058A-EAFB-4CC1-B6B9-E6179EB6B6D5}" dt="2024-03-20T07:37:27.537" v="389" actId="2696"/>
        <pc:sldMkLst>
          <pc:docMk/>
          <pc:sldMk cId="881819723" sldId="295"/>
        </pc:sldMkLst>
      </pc:sldChg>
      <pc:sldChg chg="addSp delSp modSp new mod setBg">
        <pc:chgData name="Arvydas Gabrilavičius" userId="5a2797c2-a7ac-4715-b79a-1d6918259948" providerId="ADAL" clId="{65BB058A-EAFB-4CC1-B6B9-E6179EB6B6D5}" dt="2024-03-20T07:36:04.708" v="367" actId="26606"/>
        <pc:sldMkLst>
          <pc:docMk/>
          <pc:sldMk cId="2315235741" sldId="296"/>
        </pc:sldMkLst>
        <pc:spChg chg="del">
          <ac:chgData name="Arvydas Gabrilavičius" userId="5a2797c2-a7ac-4715-b79a-1d6918259948" providerId="ADAL" clId="{65BB058A-EAFB-4CC1-B6B9-E6179EB6B6D5}" dt="2024-03-20T07:36:04.708" v="367" actId="26606"/>
          <ac:spMkLst>
            <pc:docMk/>
            <pc:sldMk cId="2315235741" sldId="296"/>
            <ac:spMk id="2" creationId="{87D7B6B8-830A-1CFA-EF84-F6D2846A1B00}"/>
          </ac:spMkLst>
        </pc:spChg>
        <pc:spChg chg="del">
          <ac:chgData name="Arvydas Gabrilavičius" userId="5a2797c2-a7ac-4715-b79a-1d6918259948" providerId="ADAL" clId="{65BB058A-EAFB-4CC1-B6B9-E6179EB6B6D5}" dt="2024-03-20T07:36:01.136" v="366"/>
          <ac:spMkLst>
            <pc:docMk/>
            <pc:sldMk cId="2315235741" sldId="296"/>
            <ac:spMk id="3" creationId="{F24E2167-00A0-742E-57A3-8C78DF649AF4}"/>
          </ac:spMkLst>
        </pc:spChg>
        <pc:spChg chg="add">
          <ac:chgData name="Arvydas Gabrilavičius" userId="5a2797c2-a7ac-4715-b79a-1d6918259948" providerId="ADAL" clId="{65BB058A-EAFB-4CC1-B6B9-E6179EB6B6D5}" dt="2024-03-20T07:36:04.708" v="367" actId="26606"/>
          <ac:spMkLst>
            <pc:docMk/>
            <pc:sldMk cId="2315235741" sldId="296"/>
            <ac:spMk id="9" creationId="{42A4FC2C-047E-45A5-965D-8E1E3BF09BC6}"/>
          </ac:spMkLst>
        </pc:spChg>
        <pc:picChg chg="add mod">
          <ac:chgData name="Arvydas Gabrilavičius" userId="5a2797c2-a7ac-4715-b79a-1d6918259948" providerId="ADAL" clId="{65BB058A-EAFB-4CC1-B6B9-E6179EB6B6D5}" dt="2024-03-20T07:36:04.708" v="367" actId="26606"/>
          <ac:picMkLst>
            <pc:docMk/>
            <pc:sldMk cId="2315235741" sldId="296"/>
            <ac:picMk id="4" creationId="{1E0E16A0-5596-590D-C411-DF72D809828F}"/>
          </ac:picMkLst>
        </pc:picChg>
      </pc:sldChg>
      <pc:sldChg chg="addSp delSp modSp new mod setBg">
        <pc:chgData name="Arvydas Gabrilavičius" userId="5a2797c2-a7ac-4715-b79a-1d6918259948" providerId="ADAL" clId="{65BB058A-EAFB-4CC1-B6B9-E6179EB6B6D5}" dt="2024-03-20T07:36:56.206" v="388" actId="26606"/>
        <pc:sldMkLst>
          <pc:docMk/>
          <pc:sldMk cId="2794796139" sldId="297"/>
        </pc:sldMkLst>
        <pc:spChg chg="add del">
          <ac:chgData name="Arvydas Gabrilavičius" userId="5a2797c2-a7ac-4715-b79a-1d6918259948" providerId="ADAL" clId="{65BB058A-EAFB-4CC1-B6B9-E6179EB6B6D5}" dt="2024-03-20T07:36:56.206" v="388" actId="26606"/>
          <ac:spMkLst>
            <pc:docMk/>
            <pc:sldMk cId="2794796139" sldId="297"/>
            <ac:spMk id="2" creationId="{568C2F36-4147-E49D-9354-FA7EEC070F70}"/>
          </ac:spMkLst>
        </pc:spChg>
        <pc:spChg chg="del">
          <ac:chgData name="Arvydas Gabrilavičius" userId="5a2797c2-a7ac-4715-b79a-1d6918259948" providerId="ADAL" clId="{65BB058A-EAFB-4CC1-B6B9-E6179EB6B6D5}" dt="2024-03-20T07:36:32.338" v="369"/>
          <ac:spMkLst>
            <pc:docMk/>
            <pc:sldMk cId="2794796139" sldId="297"/>
            <ac:spMk id="3" creationId="{7C1EA948-8919-3DC6-759C-745E859D972C}"/>
          </ac:spMkLst>
        </pc:spChg>
        <pc:spChg chg="add del">
          <ac:chgData name="Arvydas Gabrilavičius" userId="5a2797c2-a7ac-4715-b79a-1d6918259948" providerId="ADAL" clId="{65BB058A-EAFB-4CC1-B6B9-E6179EB6B6D5}" dt="2024-03-20T07:36:52.631" v="383" actId="26606"/>
          <ac:spMkLst>
            <pc:docMk/>
            <pc:sldMk cId="2794796139" sldId="297"/>
            <ac:spMk id="6" creationId="{42A4FC2C-047E-45A5-965D-8E1E3BF09BC6}"/>
          </ac:spMkLst>
        </pc:spChg>
        <pc:spChg chg="add del">
          <ac:chgData name="Arvydas Gabrilavičius" userId="5a2797c2-a7ac-4715-b79a-1d6918259948" providerId="ADAL" clId="{65BB058A-EAFB-4CC1-B6B9-E6179EB6B6D5}" dt="2024-03-20T07:36:56.206" v="387" actId="26606"/>
          <ac:spMkLst>
            <pc:docMk/>
            <pc:sldMk cId="2794796139" sldId="297"/>
            <ac:spMk id="7" creationId="{D1A4588A-55D5-49B8-BE41-54ACDCFF2C17}"/>
          </ac:spMkLst>
        </pc:spChg>
        <pc:spChg chg="add del">
          <ac:chgData name="Arvydas Gabrilavičius" userId="5a2797c2-a7ac-4715-b79a-1d6918259948" providerId="ADAL" clId="{65BB058A-EAFB-4CC1-B6B9-E6179EB6B6D5}" dt="2024-03-20T07:36:56.206" v="387" actId="26606"/>
          <ac:spMkLst>
            <pc:docMk/>
            <pc:sldMk cId="2794796139" sldId="297"/>
            <ac:spMk id="8" creationId="{C9F0FCD9-E844-6C28-E70F-3C40690ADC64}"/>
          </ac:spMkLst>
        </pc:spChg>
        <pc:spChg chg="add del">
          <ac:chgData name="Arvydas Gabrilavičius" userId="5a2797c2-a7ac-4715-b79a-1d6918259948" providerId="ADAL" clId="{65BB058A-EAFB-4CC1-B6B9-E6179EB6B6D5}" dt="2024-03-20T07:36:42.770" v="371" actId="26606"/>
          <ac:spMkLst>
            <pc:docMk/>
            <pc:sldMk cId="2794796139" sldId="297"/>
            <ac:spMk id="9" creationId="{42A4FC2C-047E-45A5-965D-8E1E3BF09BC6}"/>
          </ac:spMkLst>
        </pc:spChg>
        <pc:spChg chg="add del">
          <ac:chgData name="Arvydas Gabrilavičius" userId="5a2797c2-a7ac-4715-b79a-1d6918259948" providerId="ADAL" clId="{65BB058A-EAFB-4CC1-B6B9-E6179EB6B6D5}" dt="2024-03-20T07:36:56.206" v="387" actId="26606"/>
          <ac:spMkLst>
            <pc:docMk/>
            <pc:sldMk cId="2794796139" sldId="297"/>
            <ac:spMk id="10" creationId="{F97E7EA2-EDCD-47E9-81BC-415C606D1B58}"/>
          </ac:spMkLst>
        </pc:spChg>
        <pc:spChg chg="add del">
          <ac:chgData name="Arvydas Gabrilavičius" userId="5a2797c2-a7ac-4715-b79a-1d6918259948" providerId="ADAL" clId="{65BB058A-EAFB-4CC1-B6B9-E6179EB6B6D5}" dt="2024-03-20T07:36:44.835" v="373" actId="26606"/>
          <ac:spMkLst>
            <pc:docMk/>
            <pc:sldMk cId="2794796139" sldId="297"/>
            <ac:spMk id="11" creationId="{E2BA2BD9-7B54-4190-8F06-3EF3658A0020}"/>
          </ac:spMkLst>
        </pc:spChg>
        <pc:spChg chg="add del">
          <ac:chgData name="Arvydas Gabrilavičius" userId="5a2797c2-a7ac-4715-b79a-1d6918259948" providerId="ADAL" clId="{65BB058A-EAFB-4CC1-B6B9-E6179EB6B6D5}" dt="2024-03-20T07:36:56.206" v="387" actId="26606"/>
          <ac:spMkLst>
            <pc:docMk/>
            <pc:sldMk cId="2794796139" sldId="297"/>
            <ac:spMk id="12" creationId="{568C2F36-4147-E49D-9354-FA7EEC070F70}"/>
          </ac:spMkLst>
        </pc:spChg>
        <pc:spChg chg="add del">
          <ac:chgData name="Arvydas Gabrilavičius" userId="5a2797c2-a7ac-4715-b79a-1d6918259948" providerId="ADAL" clId="{65BB058A-EAFB-4CC1-B6B9-E6179EB6B6D5}" dt="2024-03-20T07:36:47.044" v="375" actId="26606"/>
          <ac:spMkLst>
            <pc:docMk/>
            <pc:sldMk cId="2794796139" sldId="297"/>
            <ac:spMk id="13" creationId="{42A4FC2C-047E-45A5-965D-8E1E3BF09BC6}"/>
          </ac:spMkLst>
        </pc:spChg>
        <pc:spChg chg="add">
          <ac:chgData name="Arvydas Gabrilavičius" userId="5a2797c2-a7ac-4715-b79a-1d6918259948" providerId="ADAL" clId="{65BB058A-EAFB-4CC1-B6B9-E6179EB6B6D5}" dt="2024-03-20T07:36:56.206" v="388" actId="26606"/>
          <ac:spMkLst>
            <pc:docMk/>
            <pc:sldMk cId="2794796139" sldId="297"/>
            <ac:spMk id="14" creationId="{42A4FC2C-047E-45A5-965D-8E1E3BF09BC6}"/>
          </ac:spMkLst>
        </pc:spChg>
        <pc:spChg chg="add del">
          <ac:chgData name="Arvydas Gabrilavičius" userId="5a2797c2-a7ac-4715-b79a-1d6918259948" providerId="ADAL" clId="{65BB058A-EAFB-4CC1-B6B9-E6179EB6B6D5}" dt="2024-03-20T07:36:48.506" v="377" actId="26606"/>
          <ac:spMkLst>
            <pc:docMk/>
            <pc:sldMk cId="2794796139" sldId="297"/>
            <ac:spMk id="15" creationId="{E2BA2BD9-7B54-4190-8F06-3EF3658A0020}"/>
          </ac:spMkLst>
        </pc:spChg>
        <pc:spChg chg="add del">
          <ac:chgData name="Arvydas Gabrilavičius" userId="5a2797c2-a7ac-4715-b79a-1d6918259948" providerId="ADAL" clId="{65BB058A-EAFB-4CC1-B6B9-E6179EB6B6D5}" dt="2024-03-20T07:36:49.521" v="379" actId="26606"/>
          <ac:spMkLst>
            <pc:docMk/>
            <pc:sldMk cId="2794796139" sldId="297"/>
            <ac:spMk id="17" creationId="{42A4FC2C-047E-45A5-965D-8E1E3BF09BC6}"/>
          </ac:spMkLst>
        </pc:spChg>
        <pc:picChg chg="add mod">
          <ac:chgData name="Arvydas Gabrilavičius" userId="5a2797c2-a7ac-4715-b79a-1d6918259948" providerId="ADAL" clId="{65BB058A-EAFB-4CC1-B6B9-E6179EB6B6D5}" dt="2024-03-20T07:36:56.206" v="388" actId="26606"/>
          <ac:picMkLst>
            <pc:docMk/>
            <pc:sldMk cId="2794796139" sldId="297"/>
            <ac:picMk id="4" creationId="{F307528F-48EA-3FFE-D464-694D2B68E4DD}"/>
          </ac:picMkLst>
        </pc:picChg>
      </pc:sldChg>
      <pc:sldChg chg="new del">
        <pc:chgData name="Arvydas Gabrilavičius" userId="5a2797c2-a7ac-4715-b79a-1d6918259948" providerId="ADAL" clId="{65BB058A-EAFB-4CC1-B6B9-E6179EB6B6D5}" dt="2024-03-20T09:06:20.302" v="960" actId="680"/>
        <pc:sldMkLst>
          <pc:docMk/>
          <pc:sldMk cId="502010207" sldId="298"/>
        </pc:sldMkLst>
      </pc:sldChg>
      <pc:sldChg chg="addSp delSp modSp new mod ord setBg">
        <pc:chgData name="Arvydas Gabrilavičius" userId="5a2797c2-a7ac-4715-b79a-1d6918259948" providerId="ADAL" clId="{65BB058A-EAFB-4CC1-B6B9-E6179EB6B6D5}" dt="2024-03-20T11:48:26.662" v="1823" actId="113"/>
        <pc:sldMkLst>
          <pc:docMk/>
          <pc:sldMk cId="3588991794" sldId="298"/>
        </pc:sldMkLst>
        <pc:spChg chg="mod">
          <ac:chgData name="Arvydas Gabrilavičius" userId="5a2797c2-a7ac-4715-b79a-1d6918259948" providerId="ADAL" clId="{65BB058A-EAFB-4CC1-B6B9-E6179EB6B6D5}" dt="2024-03-20T11:47:36.208" v="1818" actId="26606"/>
          <ac:spMkLst>
            <pc:docMk/>
            <pc:sldMk cId="3588991794" sldId="298"/>
            <ac:spMk id="2" creationId="{27DE39AB-C927-BFAA-437D-CD2204661252}"/>
          </ac:spMkLst>
        </pc:spChg>
        <pc:spChg chg="mod">
          <ac:chgData name="Arvydas Gabrilavičius" userId="5a2797c2-a7ac-4715-b79a-1d6918259948" providerId="ADAL" clId="{65BB058A-EAFB-4CC1-B6B9-E6179EB6B6D5}" dt="2024-03-20T11:48:26.662" v="1823" actId="113"/>
          <ac:spMkLst>
            <pc:docMk/>
            <pc:sldMk cId="3588991794" sldId="298"/>
            <ac:spMk id="3" creationId="{753297FF-C61B-F745-D3EE-683D51A847A1}"/>
          </ac:spMkLst>
        </pc:spChg>
        <pc:spChg chg="add del">
          <ac:chgData name="Arvydas Gabrilavičius" userId="5a2797c2-a7ac-4715-b79a-1d6918259948" providerId="ADAL" clId="{65BB058A-EAFB-4CC1-B6B9-E6179EB6B6D5}" dt="2024-03-20T11:47:36.208" v="1818" actId="26606"/>
          <ac:spMkLst>
            <pc:docMk/>
            <pc:sldMk cId="3588991794" sldId="298"/>
            <ac:spMk id="8" creationId="{18873D23-2DCF-4B31-A009-95721C06E8E1}"/>
          </ac:spMkLst>
        </pc:spChg>
        <pc:spChg chg="add del">
          <ac:chgData name="Arvydas Gabrilavičius" userId="5a2797c2-a7ac-4715-b79a-1d6918259948" providerId="ADAL" clId="{65BB058A-EAFB-4CC1-B6B9-E6179EB6B6D5}" dt="2024-03-20T11:47:36.208" v="1818" actId="26606"/>
          <ac:spMkLst>
            <pc:docMk/>
            <pc:sldMk cId="3588991794" sldId="298"/>
            <ac:spMk id="10" creationId="{C13EF075-D4EF-4929-ADBC-91B27DA19955}"/>
          </ac:spMkLst>
        </pc:spChg>
        <pc:grpChg chg="add del">
          <ac:chgData name="Arvydas Gabrilavičius" userId="5a2797c2-a7ac-4715-b79a-1d6918259948" providerId="ADAL" clId="{65BB058A-EAFB-4CC1-B6B9-E6179EB6B6D5}" dt="2024-03-20T11:47:36.208" v="1818" actId="26606"/>
          <ac:grpSpMkLst>
            <pc:docMk/>
            <pc:sldMk cId="3588991794" sldId="298"/>
            <ac:grpSpMk id="12" creationId="{DAA26DFA-AAB2-4973-9C17-16D587C7B198}"/>
          </ac:grpSpMkLst>
        </pc:grpChg>
      </pc:sldChg>
      <pc:sldChg chg="modSp new del mod">
        <pc:chgData name="Arvydas Gabrilavičius" userId="5a2797c2-a7ac-4715-b79a-1d6918259948" providerId="ADAL" clId="{65BB058A-EAFB-4CC1-B6B9-E6179EB6B6D5}" dt="2024-03-20T09:53:09.441" v="1222" actId="2696"/>
        <pc:sldMkLst>
          <pc:docMk/>
          <pc:sldMk cId="3873590013" sldId="298"/>
        </pc:sldMkLst>
        <pc:spChg chg="mod">
          <ac:chgData name="Arvydas Gabrilavičius" userId="5a2797c2-a7ac-4715-b79a-1d6918259948" providerId="ADAL" clId="{65BB058A-EAFB-4CC1-B6B9-E6179EB6B6D5}" dt="2024-03-20T09:42:49.192" v="1168" actId="20577"/>
          <ac:spMkLst>
            <pc:docMk/>
            <pc:sldMk cId="3873590013" sldId="298"/>
            <ac:spMk id="2" creationId="{430449FD-37F5-75AB-65F7-28E5430A27C0}"/>
          </ac:spMkLst>
        </pc:spChg>
        <pc:spChg chg="mod">
          <ac:chgData name="Arvydas Gabrilavičius" userId="5a2797c2-a7ac-4715-b79a-1d6918259948" providerId="ADAL" clId="{65BB058A-EAFB-4CC1-B6B9-E6179EB6B6D5}" dt="2024-03-20T09:48:21.083" v="1221" actId="20577"/>
          <ac:spMkLst>
            <pc:docMk/>
            <pc:sldMk cId="3873590013" sldId="298"/>
            <ac:spMk id="3" creationId="{AD242142-EA1A-E56F-7CFB-4C365DDB0069}"/>
          </ac:spMkLst>
        </pc:spChg>
      </pc:sldChg>
      <pc:sldChg chg="new del ord">
        <pc:chgData name="Arvydas Gabrilavičius" userId="5a2797c2-a7ac-4715-b79a-1d6918259948" providerId="ADAL" clId="{65BB058A-EAFB-4CC1-B6B9-E6179EB6B6D5}" dt="2024-03-20T12:03:47.514" v="1854" actId="2696"/>
        <pc:sldMkLst>
          <pc:docMk/>
          <pc:sldMk cId="1687644248" sldId="299"/>
        </pc:sldMkLst>
      </pc:sldChg>
      <pc:sldChg chg="modSp add mod">
        <pc:chgData name="Arvydas Gabrilavičius" userId="5a2797c2-a7ac-4715-b79a-1d6918259948" providerId="ADAL" clId="{65BB058A-EAFB-4CC1-B6B9-E6179EB6B6D5}" dt="2024-03-20T12:11:45.430" v="1906"/>
        <pc:sldMkLst>
          <pc:docMk/>
          <pc:sldMk cId="2230691977" sldId="2142534331"/>
        </pc:sldMkLst>
        <pc:spChg chg="mod">
          <ac:chgData name="Arvydas Gabrilavičius" userId="5a2797c2-a7ac-4715-b79a-1d6918259948" providerId="ADAL" clId="{65BB058A-EAFB-4CC1-B6B9-E6179EB6B6D5}" dt="2024-03-20T12:11:45.430" v="1906"/>
          <ac:spMkLst>
            <pc:docMk/>
            <pc:sldMk cId="2230691977" sldId="2142534331"/>
            <ac:spMk id="5" creationId="{F51217BD-2DD0-6057-9BAF-F845673DDEF2}"/>
          </ac:spMkLst>
        </pc:spChg>
      </pc:sldChg>
      <pc:sldChg chg="modSp add mod">
        <pc:chgData name="Arvydas Gabrilavičius" userId="5a2797c2-a7ac-4715-b79a-1d6918259948" providerId="ADAL" clId="{65BB058A-EAFB-4CC1-B6B9-E6179EB6B6D5}" dt="2024-03-20T12:10:27.947" v="1901" actId="790"/>
        <pc:sldMkLst>
          <pc:docMk/>
          <pc:sldMk cId="3602913419" sldId="2142534336"/>
        </pc:sldMkLst>
        <pc:spChg chg="mod">
          <ac:chgData name="Arvydas Gabrilavičius" userId="5a2797c2-a7ac-4715-b79a-1d6918259948" providerId="ADAL" clId="{65BB058A-EAFB-4CC1-B6B9-E6179EB6B6D5}" dt="2024-03-20T12:04:32.117" v="1857" actId="122"/>
          <ac:spMkLst>
            <pc:docMk/>
            <pc:sldMk cId="3602913419" sldId="2142534336"/>
            <ac:spMk id="10" creationId="{7FF46092-AB3A-42AB-BDAA-6C6EA54D0D04}"/>
          </ac:spMkLst>
        </pc:spChg>
        <pc:graphicFrameChg chg="modGraphic">
          <ac:chgData name="Arvydas Gabrilavičius" userId="5a2797c2-a7ac-4715-b79a-1d6918259948" providerId="ADAL" clId="{65BB058A-EAFB-4CC1-B6B9-E6179EB6B6D5}" dt="2024-03-20T12:10:27.947" v="1901" actId="790"/>
          <ac:graphicFrameMkLst>
            <pc:docMk/>
            <pc:sldMk cId="3602913419" sldId="2142534336"/>
            <ac:graphicFrameMk id="3" creationId="{12D7C1DC-3495-48E6-BE01-9265A129B38E}"/>
          </ac:graphicFrameMkLst>
        </pc:graphicFrameChg>
      </pc:sldChg>
      <pc:sldChg chg="modSp add mod ord">
        <pc:chgData name="Arvydas Gabrilavičius" userId="5a2797c2-a7ac-4715-b79a-1d6918259948" providerId="ADAL" clId="{65BB058A-EAFB-4CC1-B6B9-E6179EB6B6D5}" dt="2024-03-20T12:12:26.078" v="1911" actId="255"/>
        <pc:sldMkLst>
          <pc:docMk/>
          <pc:sldMk cId="1637352136" sldId="2142534337"/>
        </pc:sldMkLst>
        <pc:spChg chg="mod">
          <ac:chgData name="Arvydas Gabrilavičius" userId="5a2797c2-a7ac-4715-b79a-1d6918259948" providerId="ADAL" clId="{65BB058A-EAFB-4CC1-B6B9-E6179EB6B6D5}" dt="2024-03-20T12:12:26.078" v="1911" actId="255"/>
          <ac:spMkLst>
            <pc:docMk/>
            <pc:sldMk cId="1637352136" sldId="2142534337"/>
            <ac:spMk id="3" creationId="{7295A690-D295-DC6C-9020-1C3B8584B470}"/>
          </ac:spMkLst>
        </pc:spChg>
      </pc:sldChg>
    </pc:docChg>
  </pc:docChgLst>
  <pc:docChgLst>
    <pc:chgData name="Arvydas Gabrilavičius" userId="5a2797c2-a7ac-4715-b79a-1d6918259948" providerId="ADAL" clId="{9A831861-AE97-427D-8109-464441928897}"/>
    <pc:docChg chg="undo redo custSel delSld modSld">
      <pc:chgData name="Arvydas Gabrilavičius" userId="5a2797c2-a7ac-4715-b79a-1d6918259948" providerId="ADAL" clId="{9A831861-AE97-427D-8109-464441928897}" dt="2024-03-18T07:30:15.673" v="693" actId="6549"/>
      <pc:docMkLst>
        <pc:docMk/>
      </pc:docMkLst>
      <pc:sldChg chg="modSp mod">
        <pc:chgData name="Arvydas Gabrilavičius" userId="5a2797c2-a7ac-4715-b79a-1d6918259948" providerId="ADAL" clId="{9A831861-AE97-427D-8109-464441928897}" dt="2024-03-18T07:15:21.276" v="566" actId="20577"/>
        <pc:sldMkLst>
          <pc:docMk/>
          <pc:sldMk cId="360231525" sldId="271"/>
        </pc:sldMkLst>
        <pc:spChg chg="mod">
          <ac:chgData name="Arvydas Gabrilavičius" userId="5a2797c2-a7ac-4715-b79a-1d6918259948" providerId="ADAL" clId="{9A831861-AE97-427D-8109-464441928897}" dt="2024-03-18T07:15:21.276" v="566" actId="20577"/>
          <ac:spMkLst>
            <pc:docMk/>
            <pc:sldMk cId="360231525" sldId="271"/>
            <ac:spMk id="3" creationId="{34451F2C-780E-1F87-7354-473C6F80D970}"/>
          </ac:spMkLst>
        </pc:spChg>
      </pc:sldChg>
      <pc:sldChg chg="modSp mod">
        <pc:chgData name="Arvydas Gabrilavičius" userId="5a2797c2-a7ac-4715-b79a-1d6918259948" providerId="ADAL" clId="{9A831861-AE97-427D-8109-464441928897}" dt="2024-03-18T07:25:37.474" v="655" actId="20577"/>
        <pc:sldMkLst>
          <pc:docMk/>
          <pc:sldMk cId="3674472688" sldId="272"/>
        </pc:sldMkLst>
        <pc:spChg chg="mod">
          <ac:chgData name="Arvydas Gabrilavičius" userId="5a2797c2-a7ac-4715-b79a-1d6918259948" providerId="ADAL" clId="{9A831861-AE97-427D-8109-464441928897}" dt="2024-03-18T07:25:37.474" v="655" actId="20577"/>
          <ac:spMkLst>
            <pc:docMk/>
            <pc:sldMk cId="3674472688" sldId="272"/>
            <ac:spMk id="3" creationId="{83FED963-EBC3-2B71-D6E9-7F0B512950FA}"/>
          </ac:spMkLst>
        </pc:spChg>
      </pc:sldChg>
      <pc:sldChg chg="modSp mod">
        <pc:chgData name="Arvydas Gabrilavičius" userId="5a2797c2-a7ac-4715-b79a-1d6918259948" providerId="ADAL" clId="{9A831861-AE97-427D-8109-464441928897}" dt="2024-03-18T07:17:01.518" v="620" actId="20577"/>
        <pc:sldMkLst>
          <pc:docMk/>
          <pc:sldMk cId="228279944" sldId="273"/>
        </pc:sldMkLst>
        <pc:spChg chg="mod">
          <ac:chgData name="Arvydas Gabrilavičius" userId="5a2797c2-a7ac-4715-b79a-1d6918259948" providerId="ADAL" clId="{9A831861-AE97-427D-8109-464441928897}" dt="2024-03-18T07:17:01.518" v="620" actId="20577"/>
          <ac:spMkLst>
            <pc:docMk/>
            <pc:sldMk cId="228279944" sldId="273"/>
            <ac:spMk id="3" creationId="{9247BBA6-5A21-E34D-E5A7-C849235E76AD}"/>
          </ac:spMkLst>
        </pc:spChg>
      </pc:sldChg>
      <pc:sldChg chg="modSp mod">
        <pc:chgData name="Arvydas Gabrilavičius" userId="5a2797c2-a7ac-4715-b79a-1d6918259948" providerId="ADAL" clId="{9A831861-AE97-427D-8109-464441928897}" dt="2024-03-18T06:50:49.762" v="285" actId="113"/>
        <pc:sldMkLst>
          <pc:docMk/>
          <pc:sldMk cId="566126748" sldId="274"/>
        </pc:sldMkLst>
        <pc:spChg chg="mod">
          <ac:chgData name="Arvydas Gabrilavičius" userId="5a2797c2-a7ac-4715-b79a-1d6918259948" providerId="ADAL" clId="{9A831861-AE97-427D-8109-464441928897}" dt="2024-03-18T06:50:49.762" v="285" actId="113"/>
          <ac:spMkLst>
            <pc:docMk/>
            <pc:sldMk cId="566126748" sldId="274"/>
            <ac:spMk id="3" creationId="{C8D027B3-7ECD-69BD-B21C-2CDB79EAD06A}"/>
          </ac:spMkLst>
        </pc:spChg>
      </pc:sldChg>
      <pc:sldChg chg="modSp mod">
        <pc:chgData name="Arvydas Gabrilavičius" userId="5a2797c2-a7ac-4715-b79a-1d6918259948" providerId="ADAL" clId="{9A831861-AE97-427D-8109-464441928897}" dt="2024-03-18T07:27:00.249" v="656" actId="113"/>
        <pc:sldMkLst>
          <pc:docMk/>
          <pc:sldMk cId="4223429015" sldId="275"/>
        </pc:sldMkLst>
        <pc:spChg chg="mod">
          <ac:chgData name="Arvydas Gabrilavičius" userId="5a2797c2-a7ac-4715-b79a-1d6918259948" providerId="ADAL" clId="{9A831861-AE97-427D-8109-464441928897}" dt="2024-03-18T07:27:00.249" v="656" actId="113"/>
          <ac:spMkLst>
            <pc:docMk/>
            <pc:sldMk cId="4223429015" sldId="275"/>
            <ac:spMk id="3" creationId="{48B5E706-0AA8-81BC-34F2-5DF868ED091C}"/>
          </ac:spMkLst>
        </pc:spChg>
      </pc:sldChg>
      <pc:sldChg chg="del">
        <pc:chgData name="Arvydas Gabrilavičius" userId="5a2797c2-a7ac-4715-b79a-1d6918259948" providerId="ADAL" clId="{9A831861-AE97-427D-8109-464441928897}" dt="2024-03-18T07:06:48.215" v="374" actId="2696"/>
        <pc:sldMkLst>
          <pc:docMk/>
          <pc:sldMk cId="1750540196" sldId="277"/>
        </pc:sldMkLst>
      </pc:sldChg>
      <pc:sldChg chg="del">
        <pc:chgData name="Arvydas Gabrilavičius" userId="5a2797c2-a7ac-4715-b79a-1d6918259948" providerId="ADAL" clId="{9A831861-AE97-427D-8109-464441928897}" dt="2024-03-18T06:27:47.687" v="2" actId="2696"/>
        <pc:sldMkLst>
          <pc:docMk/>
          <pc:sldMk cId="1991479928" sldId="278"/>
        </pc:sldMkLst>
      </pc:sldChg>
      <pc:sldChg chg="modSp mod">
        <pc:chgData name="Arvydas Gabrilavičius" userId="5a2797c2-a7ac-4715-b79a-1d6918259948" providerId="ADAL" clId="{9A831861-AE97-427D-8109-464441928897}" dt="2024-03-18T07:30:15.673" v="693" actId="6549"/>
        <pc:sldMkLst>
          <pc:docMk/>
          <pc:sldMk cId="2792645000" sldId="279"/>
        </pc:sldMkLst>
        <pc:spChg chg="mod">
          <ac:chgData name="Arvydas Gabrilavičius" userId="5a2797c2-a7ac-4715-b79a-1d6918259948" providerId="ADAL" clId="{9A831861-AE97-427D-8109-464441928897}" dt="2024-03-18T07:06:54.985" v="376" actId="20577"/>
          <ac:spMkLst>
            <pc:docMk/>
            <pc:sldMk cId="2792645000" sldId="279"/>
            <ac:spMk id="2" creationId="{7B01263E-BF10-7453-4427-CA2FFB389558}"/>
          </ac:spMkLst>
        </pc:spChg>
        <pc:spChg chg="mod">
          <ac:chgData name="Arvydas Gabrilavičius" userId="5a2797c2-a7ac-4715-b79a-1d6918259948" providerId="ADAL" clId="{9A831861-AE97-427D-8109-464441928897}" dt="2024-03-18T07:30:15.673" v="693" actId="6549"/>
          <ac:spMkLst>
            <pc:docMk/>
            <pc:sldMk cId="2792645000" sldId="279"/>
            <ac:spMk id="3" creationId="{FA8C97CE-156F-F602-8577-CBF050E6D147}"/>
          </ac:spMkLst>
        </pc:spChg>
      </pc:sldChg>
      <pc:sldChg chg="del">
        <pc:chgData name="Arvydas Gabrilavičius" userId="5a2797c2-a7ac-4715-b79a-1d6918259948" providerId="ADAL" clId="{9A831861-AE97-427D-8109-464441928897}" dt="2024-03-18T06:33:53.531" v="68" actId="2696"/>
        <pc:sldMkLst>
          <pc:docMk/>
          <pc:sldMk cId="440689707" sldId="281"/>
        </pc:sldMkLst>
      </pc:sldChg>
      <pc:sldChg chg="del">
        <pc:chgData name="Arvydas Gabrilavičius" userId="5a2797c2-a7ac-4715-b79a-1d6918259948" providerId="ADAL" clId="{9A831861-AE97-427D-8109-464441928897}" dt="2024-03-18T06:33:56.276" v="69" actId="2696"/>
        <pc:sldMkLst>
          <pc:docMk/>
          <pc:sldMk cId="465161681" sldId="282"/>
        </pc:sldMkLst>
      </pc:sldChg>
      <pc:sldChg chg="modSp mod">
        <pc:chgData name="Arvydas Gabrilavičius" userId="5a2797c2-a7ac-4715-b79a-1d6918259948" providerId="ADAL" clId="{9A831861-AE97-427D-8109-464441928897}" dt="2024-03-18T07:18:42.431" v="635" actId="255"/>
        <pc:sldMkLst>
          <pc:docMk/>
          <pc:sldMk cId="3456127687" sldId="283"/>
        </pc:sldMkLst>
        <pc:spChg chg="mod">
          <ac:chgData name="Arvydas Gabrilavičius" userId="5a2797c2-a7ac-4715-b79a-1d6918259948" providerId="ADAL" clId="{9A831861-AE97-427D-8109-464441928897}" dt="2024-03-18T06:54:36.432" v="328" actId="20577"/>
          <ac:spMkLst>
            <pc:docMk/>
            <pc:sldMk cId="3456127687" sldId="283"/>
            <ac:spMk id="2" creationId="{6FC3FE34-7D3A-C719-78E5-70C88FA6529A}"/>
          </ac:spMkLst>
        </pc:spChg>
        <pc:spChg chg="mod">
          <ac:chgData name="Arvydas Gabrilavičius" userId="5a2797c2-a7ac-4715-b79a-1d6918259948" providerId="ADAL" clId="{9A831861-AE97-427D-8109-464441928897}" dt="2024-03-18T07:18:42.431" v="635" actId="255"/>
          <ac:spMkLst>
            <pc:docMk/>
            <pc:sldMk cId="3456127687" sldId="283"/>
            <ac:spMk id="3" creationId="{769128AA-68AE-FFF8-A20A-90C0B4C2B3AA}"/>
          </ac:spMkLst>
        </pc:spChg>
      </pc:sldChg>
      <pc:sldChg chg="del">
        <pc:chgData name="Arvydas Gabrilavičius" userId="5a2797c2-a7ac-4715-b79a-1d6918259948" providerId="ADAL" clId="{9A831861-AE97-427D-8109-464441928897}" dt="2024-03-18T06:27:06.307" v="0" actId="2696"/>
        <pc:sldMkLst>
          <pc:docMk/>
          <pc:sldMk cId="1238970255" sldId="289"/>
        </pc:sldMkLst>
      </pc:sldChg>
      <pc:sldChg chg="del">
        <pc:chgData name="Arvydas Gabrilavičius" userId="5a2797c2-a7ac-4715-b79a-1d6918259948" providerId="ADAL" clId="{9A831861-AE97-427D-8109-464441928897}" dt="2024-03-18T06:27:10.120" v="1" actId="2696"/>
        <pc:sldMkLst>
          <pc:docMk/>
          <pc:sldMk cId="802300092" sldId="290"/>
        </pc:sldMkLst>
      </pc:sldChg>
    </pc:docChg>
  </pc:docChgLst>
  <pc:docChgLst>
    <pc:chgData name="Arvydas Gabrilavičius" userId="5a2797c2-a7ac-4715-b79a-1d6918259948" providerId="ADAL" clId="{1CFDA4A0-5B01-4679-8F77-277A50E46E40}"/>
    <pc:docChg chg="undo redo custSel addSld delSld modSld sldOrd">
      <pc:chgData name="Arvydas Gabrilavičius" userId="5a2797c2-a7ac-4715-b79a-1d6918259948" providerId="ADAL" clId="{1CFDA4A0-5B01-4679-8F77-277A50E46E40}" dt="2024-03-25T10:33:26.230" v="974" actId="20577"/>
      <pc:docMkLst>
        <pc:docMk/>
      </pc:docMkLst>
      <pc:sldChg chg="modSp mod">
        <pc:chgData name="Arvydas Gabrilavičius" userId="5a2797c2-a7ac-4715-b79a-1d6918259948" providerId="ADAL" clId="{1CFDA4A0-5B01-4679-8F77-277A50E46E40}" dt="2024-03-21T08:41:18.254" v="428" actId="20577"/>
        <pc:sldMkLst>
          <pc:docMk/>
          <pc:sldMk cId="3084179719" sldId="256"/>
        </pc:sldMkLst>
        <pc:spChg chg="mod">
          <ac:chgData name="Arvydas Gabrilavičius" userId="5a2797c2-a7ac-4715-b79a-1d6918259948" providerId="ADAL" clId="{1CFDA4A0-5B01-4679-8F77-277A50E46E40}" dt="2024-03-21T08:41:18.254" v="428" actId="20577"/>
          <ac:spMkLst>
            <pc:docMk/>
            <pc:sldMk cId="3084179719" sldId="256"/>
            <ac:spMk id="3" creationId="{16B35DDF-7AE0-EA40-7EFF-EA132904BF18}"/>
          </ac:spMkLst>
        </pc:spChg>
      </pc:sldChg>
      <pc:sldChg chg="modSp mod">
        <pc:chgData name="Arvydas Gabrilavičius" userId="5a2797c2-a7ac-4715-b79a-1d6918259948" providerId="ADAL" clId="{1CFDA4A0-5B01-4679-8F77-277A50E46E40}" dt="2024-03-25T09:48:56.979" v="819" actId="20577"/>
        <pc:sldMkLst>
          <pc:docMk/>
          <pc:sldMk cId="2337520681" sldId="270"/>
        </pc:sldMkLst>
        <pc:spChg chg="mod">
          <ac:chgData name="Arvydas Gabrilavičius" userId="5a2797c2-a7ac-4715-b79a-1d6918259948" providerId="ADAL" clId="{1CFDA4A0-5B01-4679-8F77-277A50E46E40}" dt="2024-03-25T07:43:59.852" v="590" actId="255"/>
          <ac:spMkLst>
            <pc:docMk/>
            <pc:sldMk cId="2337520681" sldId="270"/>
            <ac:spMk id="2" creationId="{C19A592E-2AC0-4BFF-03E5-7E7CFD08A548}"/>
          </ac:spMkLst>
        </pc:spChg>
        <pc:spChg chg="mod">
          <ac:chgData name="Arvydas Gabrilavičius" userId="5a2797c2-a7ac-4715-b79a-1d6918259948" providerId="ADAL" clId="{1CFDA4A0-5B01-4679-8F77-277A50E46E40}" dt="2024-03-25T09:48:56.979" v="819" actId="20577"/>
          <ac:spMkLst>
            <pc:docMk/>
            <pc:sldMk cId="2337520681" sldId="270"/>
            <ac:spMk id="3" creationId="{70094749-A413-69B4-AA3A-54F1C551F014}"/>
          </ac:spMkLst>
        </pc:spChg>
      </pc:sldChg>
      <pc:sldChg chg="modSp mod">
        <pc:chgData name="Arvydas Gabrilavičius" userId="5a2797c2-a7ac-4715-b79a-1d6918259948" providerId="ADAL" clId="{1CFDA4A0-5B01-4679-8F77-277A50E46E40}" dt="2024-03-25T08:57:08.035" v="679" actId="20577"/>
        <pc:sldMkLst>
          <pc:docMk/>
          <pc:sldMk cId="360231525" sldId="271"/>
        </pc:sldMkLst>
        <pc:spChg chg="mod">
          <ac:chgData name="Arvydas Gabrilavičius" userId="5a2797c2-a7ac-4715-b79a-1d6918259948" providerId="ADAL" clId="{1CFDA4A0-5B01-4679-8F77-277A50E46E40}" dt="2024-03-25T07:44:05.569" v="591" actId="255"/>
          <ac:spMkLst>
            <pc:docMk/>
            <pc:sldMk cId="360231525" sldId="271"/>
            <ac:spMk id="2" creationId="{2768DF07-04B8-6F76-D5C9-54230DE92562}"/>
          </ac:spMkLst>
        </pc:spChg>
        <pc:spChg chg="mod">
          <ac:chgData name="Arvydas Gabrilavičius" userId="5a2797c2-a7ac-4715-b79a-1d6918259948" providerId="ADAL" clId="{1CFDA4A0-5B01-4679-8F77-277A50E46E40}" dt="2024-03-25T08:57:08.035" v="679" actId="20577"/>
          <ac:spMkLst>
            <pc:docMk/>
            <pc:sldMk cId="360231525" sldId="271"/>
            <ac:spMk id="3" creationId="{34451F2C-780E-1F87-7354-473C6F80D970}"/>
          </ac:spMkLst>
        </pc:spChg>
      </pc:sldChg>
      <pc:sldChg chg="modSp mod">
        <pc:chgData name="Arvydas Gabrilavičius" userId="5a2797c2-a7ac-4715-b79a-1d6918259948" providerId="ADAL" clId="{1CFDA4A0-5B01-4679-8F77-277A50E46E40}" dt="2024-03-25T10:25:44.538" v="869" actId="20577"/>
        <pc:sldMkLst>
          <pc:docMk/>
          <pc:sldMk cId="3674472688" sldId="272"/>
        </pc:sldMkLst>
        <pc:spChg chg="mod">
          <ac:chgData name="Arvydas Gabrilavičius" userId="5a2797c2-a7ac-4715-b79a-1d6918259948" providerId="ADAL" clId="{1CFDA4A0-5B01-4679-8F77-277A50E46E40}" dt="2024-03-25T07:44:12.124" v="592" actId="255"/>
          <ac:spMkLst>
            <pc:docMk/>
            <pc:sldMk cId="3674472688" sldId="272"/>
            <ac:spMk id="2" creationId="{7B374BC7-CDA7-26B2-3B01-E7DBABC6E843}"/>
          </ac:spMkLst>
        </pc:spChg>
        <pc:spChg chg="mod">
          <ac:chgData name="Arvydas Gabrilavičius" userId="5a2797c2-a7ac-4715-b79a-1d6918259948" providerId="ADAL" clId="{1CFDA4A0-5B01-4679-8F77-277A50E46E40}" dt="2024-03-25T10:25:44.538" v="869" actId="20577"/>
          <ac:spMkLst>
            <pc:docMk/>
            <pc:sldMk cId="3674472688" sldId="272"/>
            <ac:spMk id="3" creationId="{83FED963-EBC3-2B71-D6E9-7F0B512950FA}"/>
          </ac:spMkLst>
        </pc:spChg>
      </pc:sldChg>
      <pc:sldChg chg="modSp mod">
        <pc:chgData name="Arvydas Gabrilavičius" userId="5a2797c2-a7ac-4715-b79a-1d6918259948" providerId="ADAL" clId="{1CFDA4A0-5B01-4679-8F77-277A50E46E40}" dt="2024-03-25T07:59:54.537" v="632" actId="20577"/>
        <pc:sldMkLst>
          <pc:docMk/>
          <pc:sldMk cId="2792645000" sldId="279"/>
        </pc:sldMkLst>
        <pc:spChg chg="mod">
          <ac:chgData name="Arvydas Gabrilavičius" userId="5a2797c2-a7ac-4715-b79a-1d6918259948" providerId="ADAL" clId="{1CFDA4A0-5B01-4679-8F77-277A50E46E40}" dt="2024-03-25T07:45:11.553" v="598" actId="255"/>
          <ac:spMkLst>
            <pc:docMk/>
            <pc:sldMk cId="2792645000" sldId="279"/>
            <ac:spMk id="2" creationId="{7B01263E-BF10-7453-4427-CA2FFB389558}"/>
          </ac:spMkLst>
        </pc:spChg>
        <pc:spChg chg="mod">
          <ac:chgData name="Arvydas Gabrilavičius" userId="5a2797c2-a7ac-4715-b79a-1d6918259948" providerId="ADAL" clId="{1CFDA4A0-5B01-4679-8F77-277A50E46E40}" dt="2024-03-25T07:59:54.537" v="632" actId="20577"/>
          <ac:spMkLst>
            <pc:docMk/>
            <pc:sldMk cId="2792645000" sldId="279"/>
            <ac:spMk id="3" creationId="{FA8C97CE-156F-F602-8577-CBF050E6D147}"/>
          </ac:spMkLst>
        </pc:spChg>
      </pc:sldChg>
      <pc:sldChg chg="modSp mod">
        <pc:chgData name="Arvydas Gabrilavičius" userId="5a2797c2-a7ac-4715-b79a-1d6918259948" providerId="ADAL" clId="{1CFDA4A0-5B01-4679-8F77-277A50E46E40}" dt="2024-03-25T09:41:26.027" v="728" actId="20577"/>
        <pc:sldMkLst>
          <pc:docMk/>
          <pc:sldMk cId="829255347" sldId="280"/>
        </pc:sldMkLst>
        <pc:spChg chg="mod">
          <ac:chgData name="Arvydas Gabrilavičius" userId="5a2797c2-a7ac-4715-b79a-1d6918259948" providerId="ADAL" clId="{1CFDA4A0-5B01-4679-8F77-277A50E46E40}" dt="2024-03-25T09:41:26.027" v="728" actId="20577"/>
          <ac:spMkLst>
            <pc:docMk/>
            <pc:sldMk cId="829255347" sldId="280"/>
            <ac:spMk id="2" creationId="{5EF9AE8D-7051-76BF-297B-1FE5694F65D2}"/>
          </ac:spMkLst>
        </pc:spChg>
      </pc:sldChg>
      <pc:sldChg chg="modSp mod">
        <pc:chgData name="Arvydas Gabrilavičius" userId="5a2797c2-a7ac-4715-b79a-1d6918259948" providerId="ADAL" clId="{1CFDA4A0-5B01-4679-8F77-277A50E46E40}" dt="2024-03-25T09:41:48.599" v="742" actId="20577"/>
        <pc:sldMkLst>
          <pc:docMk/>
          <pc:sldMk cId="3456127687" sldId="283"/>
        </pc:sldMkLst>
        <pc:spChg chg="mod">
          <ac:chgData name="Arvydas Gabrilavičius" userId="5a2797c2-a7ac-4715-b79a-1d6918259948" providerId="ADAL" clId="{1CFDA4A0-5B01-4679-8F77-277A50E46E40}" dt="2024-03-25T09:41:48.599" v="742" actId="20577"/>
          <ac:spMkLst>
            <pc:docMk/>
            <pc:sldMk cId="3456127687" sldId="283"/>
            <ac:spMk id="2" creationId="{6FC3FE34-7D3A-C719-78E5-70C88FA6529A}"/>
          </ac:spMkLst>
        </pc:spChg>
        <pc:spChg chg="mod">
          <ac:chgData name="Arvydas Gabrilavičius" userId="5a2797c2-a7ac-4715-b79a-1d6918259948" providerId="ADAL" clId="{1CFDA4A0-5B01-4679-8F77-277A50E46E40}" dt="2024-03-25T07:27:22.599" v="585" actId="207"/>
          <ac:spMkLst>
            <pc:docMk/>
            <pc:sldMk cId="3456127687" sldId="283"/>
            <ac:spMk id="3" creationId="{769128AA-68AE-FFF8-A20A-90C0B4C2B3AA}"/>
          </ac:spMkLst>
        </pc:spChg>
      </pc:sldChg>
      <pc:sldChg chg="modSp mod">
        <pc:chgData name="Arvydas Gabrilavičius" userId="5a2797c2-a7ac-4715-b79a-1d6918259948" providerId="ADAL" clId="{1CFDA4A0-5B01-4679-8F77-277A50E46E40}" dt="2024-03-20T15:12:58.484" v="367" actId="2711"/>
        <pc:sldMkLst>
          <pc:docMk/>
          <pc:sldMk cId="345048133" sldId="284"/>
        </pc:sldMkLst>
        <pc:spChg chg="mod">
          <ac:chgData name="Arvydas Gabrilavičius" userId="5a2797c2-a7ac-4715-b79a-1d6918259948" providerId="ADAL" clId="{1CFDA4A0-5B01-4679-8F77-277A50E46E40}" dt="2024-03-20T15:12:58.484" v="367" actId="2711"/>
          <ac:spMkLst>
            <pc:docMk/>
            <pc:sldMk cId="345048133" sldId="284"/>
            <ac:spMk id="2" creationId="{76A949C0-0AE4-0255-6909-F4E4837B346F}"/>
          </ac:spMkLst>
        </pc:spChg>
      </pc:sldChg>
      <pc:sldChg chg="modSp mod">
        <pc:chgData name="Arvydas Gabrilavičius" userId="5a2797c2-a7ac-4715-b79a-1d6918259948" providerId="ADAL" clId="{1CFDA4A0-5B01-4679-8F77-277A50E46E40}" dt="2024-03-25T09:17:00.872" v="685" actId="255"/>
        <pc:sldMkLst>
          <pc:docMk/>
          <pc:sldMk cId="815348217" sldId="286"/>
        </pc:sldMkLst>
        <pc:spChg chg="mod">
          <ac:chgData name="Arvydas Gabrilavičius" userId="5a2797c2-a7ac-4715-b79a-1d6918259948" providerId="ADAL" clId="{1CFDA4A0-5B01-4679-8F77-277A50E46E40}" dt="2024-03-25T09:17:00.872" v="685" actId="255"/>
          <ac:spMkLst>
            <pc:docMk/>
            <pc:sldMk cId="815348217" sldId="286"/>
            <ac:spMk id="2" creationId="{A195570A-7DD1-5596-6B78-4274B8E08E89}"/>
          </ac:spMkLst>
        </pc:spChg>
      </pc:sldChg>
      <pc:sldChg chg="modSp mod">
        <pc:chgData name="Arvydas Gabrilavičius" userId="5a2797c2-a7ac-4715-b79a-1d6918259948" providerId="ADAL" clId="{1CFDA4A0-5B01-4679-8F77-277A50E46E40}" dt="2024-03-25T09:17:14.337" v="686" actId="255"/>
        <pc:sldMkLst>
          <pc:docMk/>
          <pc:sldMk cId="536317707" sldId="287"/>
        </pc:sldMkLst>
        <pc:spChg chg="mod">
          <ac:chgData name="Arvydas Gabrilavičius" userId="5a2797c2-a7ac-4715-b79a-1d6918259948" providerId="ADAL" clId="{1CFDA4A0-5B01-4679-8F77-277A50E46E40}" dt="2024-03-25T09:17:14.337" v="686" actId="255"/>
          <ac:spMkLst>
            <pc:docMk/>
            <pc:sldMk cId="536317707" sldId="287"/>
            <ac:spMk id="2" creationId="{92CD31A9-FF88-1BF6-B05A-128B965856CB}"/>
          </ac:spMkLst>
        </pc:spChg>
      </pc:sldChg>
      <pc:sldChg chg="modSp mod">
        <pc:chgData name="Arvydas Gabrilavičius" userId="5a2797c2-a7ac-4715-b79a-1d6918259948" providerId="ADAL" clId="{1CFDA4A0-5B01-4679-8F77-277A50E46E40}" dt="2024-03-20T15:15:43.346" v="376" actId="2711"/>
        <pc:sldMkLst>
          <pc:docMk/>
          <pc:sldMk cId="4174954743" sldId="288"/>
        </pc:sldMkLst>
        <pc:spChg chg="mod">
          <ac:chgData name="Arvydas Gabrilavičius" userId="5a2797c2-a7ac-4715-b79a-1d6918259948" providerId="ADAL" clId="{1CFDA4A0-5B01-4679-8F77-277A50E46E40}" dt="2024-03-20T15:15:43.346" v="376" actId="2711"/>
          <ac:spMkLst>
            <pc:docMk/>
            <pc:sldMk cId="4174954743" sldId="288"/>
            <ac:spMk id="2" creationId="{DF18DC5A-9C11-9B4F-564D-950F889E04B2}"/>
          </ac:spMkLst>
        </pc:spChg>
      </pc:sldChg>
      <pc:sldChg chg="modSp mod">
        <pc:chgData name="Arvydas Gabrilavičius" userId="5a2797c2-a7ac-4715-b79a-1d6918259948" providerId="ADAL" clId="{1CFDA4A0-5B01-4679-8F77-277A50E46E40}" dt="2024-03-25T10:27:48.811" v="873" actId="113"/>
        <pc:sldMkLst>
          <pc:docMk/>
          <pc:sldMk cId="233376224" sldId="289"/>
        </pc:sldMkLst>
        <pc:spChg chg="mod">
          <ac:chgData name="Arvydas Gabrilavičius" userId="5a2797c2-a7ac-4715-b79a-1d6918259948" providerId="ADAL" clId="{1CFDA4A0-5B01-4679-8F77-277A50E46E40}" dt="2024-03-25T08:40:43.329" v="674" actId="20577"/>
          <ac:spMkLst>
            <pc:docMk/>
            <pc:sldMk cId="233376224" sldId="289"/>
            <ac:spMk id="2" creationId="{1287A4BB-CC5A-AA6F-D5D7-3F380BB74700}"/>
          </ac:spMkLst>
        </pc:spChg>
        <pc:spChg chg="mod">
          <ac:chgData name="Arvydas Gabrilavičius" userId="5a2797c2-a7ac-4715-b79a-1d6918259948" providerId="ADAL" clId="{1CFDA4A0-5B01-4679-8F77-277A50E46E40}" dt="2024-03-25T10:27:48.811" v="873" actId="113"/>
          <ac:spMkLst>
            <pc:docMk/>
            <pc:sldMk cId="233376224" sldId="289"/>
            <ac:spMk id="3" creationId="{1F0E59C1-C42A-D2D0-8617-6FC4F50A2327}"/>
          </ac:spMkLst>
        </pc:spChg>
      </pc:sldChg>
      <pc:sldChg chg="modSp mod">
        <pc:chgData name="Arvydas Gabrilavičius" userId="5a2797c2-a7ac-4715-b79a-1d6918259948" providerId="ADAL" clId="{1CFDA4A0-5B01-4679-8F77-277A50E46E40}" dt="2024-03-25T10:32:54.074" v="971" actId="20577"/>
        <pc:sldMkLst>
          <pc:docMk/>
          <pc:sldMk cId="1030195319" sldId="291"/>
        </pc:sldMkLst>
        <pc:spChg chg="mod">
          <ac:chgData name="Arvydas Gabrilavičius" userId="5a2797c2-a7ac-4715-b79a-1d6918259948" providerId="ADAL" clId="{1CFDA4A0-5B01-4679-8F77-277A50E46E40}" dt="2024-03-25T08:41:05.174" v="676"/>
          <ac:spMkLst>
            <pc:docMk/>
            <pc:sldMk cId="1030195319" sldId="291"/>
            <ac:spMk id="2" creationId="{1287A4BB-CC5A-AA6F-D5D7-3F380BB74700}"/>
          </ac:spMkLst>
        </pc:spChg>
        <pc:spChg chg="mod">
          <ac:chgData name="Arvydas Gabrilavičius" userId="5a2797c2-a7ac-4715-b79a-1d6918259948" providerId="ADAL" clId="{1CFDA4A0-5B01-4679-8F77-277A50E46E40}" dt="2024-03-25T10:32:54.074" v="971" actId="20577"/>
          <ac:spMkLst>
            <pc:docMk/>
            <pc:sldMk cId="1030195319" sldId="291"/>
            <ac:spMk id="3" creationId="{1F0E59C1-C42A-D2D0-8617-6FC4F50A2327}"/>
          </ac:spMkLst>
        </pc:spChg>
      </pc:sldChg>
      <pc:sldChg chg="modSp mod">
        <pc:chgData name="Arvydas Gabrilavičius" userId="5a2797c2-a7ac-4715-b79a-1d6918259948" providerId="ADAL" clId="{1CFDA4A0-5B01-4679-8F77-277A50E46E40}" dt="2024-03-25T10:33:26.230" v="974" actId="20577"/>
        <pc:sldMkLst>
          <pc:docMk/>
          <pc:sldMk cId="14136173" sldId="292"/>
        </pc:sldMkLst>
        <pc:spChg chg="mod">
          <ac:chgData name="Arvydas Gabrilavičius" userId="5a2797c2-a7ac-4715-b79a-1d6918259948" providerId="ADAL" clId="{1CFDA4A0-5B01-4679-8F77-277A50E46E40}" dt="2024-03-25T08:41:10.462" v="677"/>
          <ac:spMkLst>
            <pc:docMk/>
            <pc:sldMk cId="14136173" sldId="292"/>
            <ac:spMk id="2" creationId="{1287A4BB-CC5A-AA6F-D5D7-3F380BB74700}"/>
          </ac:spMkLst>
        </pc:spChg>
        <pc:spChg chg="mod">
          <ac:chgData name="Arvydas Gabrilavičius" userId="5a2797c2-a7ac-4715-b79a-1d6918259948" providerId="ADAL" clId="{1CFDA4A0-5B01-4679-8F77-277A50E46E40}" dt="2024-03-25T10:33:26.230" v="974" actId="20577"/>
          <ac:spMkLst>
            <pc:docMk/>
            <pc:sldMk cId="14136173" sldId="292"/>
            <ac:spMk id="3" creationId="{1F0E59C1-C42A-D2D0-8617-6FC4F50A2327}"/>
          </ac:spMkLst>
        </pc:spChg>
      </pc:sldChg>
      <pc:sldChg chg="modSp mod">
        <pc:chgData name="Arvydas Gabrilavičius" userId="5a2797c2-a7ac-4715-b79a-1d6918259948" providerId="ADAL" clId="{1CFDA4A0-5B01-4679-8F77-277A50E46E40}" dt="2024-03-25T09:36:25.534" v="712" actId="113"/>
        <pc:sldMkLst>
          <pc:docMk/>
          <pc:sldMk cId="189123381" sldId="293"/>
        </pc:sldMkLst>
        <pc:spChg chg="mod">
          <ac:chgData name="Arvydas Gabrilavičius" userId="5a2797c2-a7ac-4715-b79a-1d6918259948" providerId="ADAL" clId="{1CFDA4A0-5B01-4679-8F77-277A50E46E40}" dt="2024-03-25T08:08:09.779" v="633" actId="207"/>
          <ac:spMkLst>
            <pc:docMk/>
            <pc:sldMk cId="189123381" sldId="293"/>
            <ac:spMk id="2" creationId="{1287A4BB-CC5A-AA6F-D5D7-3F380BB74700}"/>
          </ac:spMkLst>
        </pc:spChg>
        <pc:spChg chg="mod">
          <ac:chgData name="Arvydas Gabrilavičius" userId="5a2797c2-a7ac-4715-b79a-1d6918259948" providerId="ADAL" clId="{1CFDA4A0-5B01-4679-8F77-277A50E46E40}" dt="2024-03-25T09:36:25.534" v="712" actId="113"/>
          <ac:spMkLst>
            <pc:docMk/>
            <pc:sldMk cId="189123381" sldId="293"/>
            <ac:spMk id="3" creationId="{1F0E59C1-C42A-D2D0-8617-6FC4F50A2327}"/>
          </ac:spMkLst>
        </pc:spChg>
      </pc:sldChg>
      <pc:sldChg chg="modSp mod">
        <pc:chgData name="Arvydas Gabrilavičius" userId="5a2797c2-a7ac-4715-b79a-1d6918259948" providerId="ADAL" clId="{1CFDA4A0-5B01-4679-8F77-277A50E46E40}" dt="2024-03-25T10:28:55.876" v="893" actId="20577"/>
        <pc:sldMkLst>
          <pc:docMk/>
          <pc:sldMk cId="3588991794" sldId="298"/>
        </pc:sldMkLst>
        <pc:spChg chg="mod">
          <ac:chgData name="Arvydas Gabrilavičius" userId="5a2797c2-a7ac-4715-b79a-1d6918259948" providerId="ADAL" clId="{1CFDA4A0-5B01-4679-8F77-277A50E46E40}" dt="2024-03-25T08:41:00.269" v="675"/>
          <ac:spMkLst>
            <pc:docMk/>
            <pc:sldMk cId="3588991794" sldId="298"/>
            <ac:spMk id="2" creationId="{27DE39AB-C927-BFAA-437D-CD2204661252}"/>
          </ac:spMkLst>
        </pc:spChg>
        <pc:spChg chg="mod">
          <ac:chgData name="Arvydas Gabrilavičius" userId="5a2797c2-a7ac-4715-b79a-1d6918259948" providerId="ADAL" clId="{1CFDA4A0-5B01-4679-8F77-277A50E46E40}" dt="2024-03-25T10:28:55.876" v="893" actId="20577"/>
          <ac:spMkLst>
            <pc:docMk/>
            <pc:sldMk cId="3588991794" sldId="298"/>
            <ac:spMk id="3" creationId="{753297FF-C61B-F745-D3EE-683D51A847A1}"/>
          </ac:spMkLst>
        </pc:spChg>
      </pc:sldChg>
      <pc:sldChg chg="ord">
        <pc:chgData name="Arvydas Gabrilavičius" userId="5a2797c2-a7ac-4715-b79a-1d6918259948" providerId="ADAL" clId="{1CFDA4A0-5B01-4679-8F77-277A50E46E40}" dt="2024-03-20T14:46:57.613" v="1"/>
        <pc:sldMkLst>
          <pc:docMk/>
          <pc:sldMk cId="2230691977" sldId="2142534331"/>
        </pc:sldMkLst>
      </pc:sldChg>
      <pc:sldChg chg="del">
        <pc:chgData name="Arvydas Gabrilavičius" userId="5a2797c2-a7ac-4715-b79a-1d6918259948" providerId="ADAL" clId="{1CFDA4A0-5B01-4679-8F77-277A50E46E40}" dt="2024-03-20T15:06:15.519" v="313" actId="2696"/>
        <pc:sldMkLst>
          <pc:docMk/>
          <pc:sldMk cId="3602913419" sldId="2142534336"/>
        </pc:sldMkLst>
      </pc:sldChg>
      <pc:sldChg chg="modSp mod">
        <pc:chgData name="Arvydas Gabrilavičius" userId="5a2797c2-a7ac-4715-b79a-1d6918259948" providerId="ADAL" clId="{1CFDA4A0-5B01-4679-8F77-277A50E46E40}" dt="2024-03-21T08:10:50.891" v="424" actId="113"/>
        <pc:sldMkLst>
          <pc:docMk/>
          <pc:sldMk cId="1637352136" sldId="2142534337"/>
        </pc:sldMkLst>
        <pc:spChg chg="mod">
          <ac:chgData name="Arvydas Gabrilavičius" userId="5a2797c2-a7ac-4715-b79a-1d6918259948" providerId="ADAL" clId="{1CFDA4A0-5B01-4679-8F77-277A50E46E40}" dt="2024-03-21T08:10:50.891" v="424" actId="113"/>
          <ac:spMkLst>
            <pc:docMk/>
            <pc:sldMk cId="1637352136" sldId="2142534337"/>
            <ac:spMk id="4" creationId="{2C7CBA69-CD8F-4FC3-18F7-8528D30F2EC3}"/>
          </ac:spMkLst>
        </pc:spChg>
      </pc:sldChg>
      <pc:sldChg chg="modSp new mod">
        <pc:chgData name="Arvydas Gabrilavičius" userId="5a2797c2-a7ac-4715-b79a-1d6918259948" providerId="ADAL" clId="{1CFDA4A0-5B01-4679-8F77-277A50E46E40}" dt="2024-03-25T10:02:56.640" v="856" actId="20577"/>
        <pc:sldMkLst>
          <pc:docMk/>
          <pc:sldMk cId="3535040145" sldId="2142534338"/>
        </pc:sldMkLst>
        <pc:spChg chg="mod">
          <ac:chgData name="Arvydas Gabrilavičius" userId="5a2797c2-a7ac-4715-b79a-1d6918259948" providerId="ADAL" clId="{1CFDA4A0-5B01-4679-8F77-277A50E46E40}" dt="2024-03-25T07:43:33.612" v="588" actId="255"/>
          <ac:spMkLst>
            <pc:docMk/>
            <pc:sldMk cId="3535040145" sldId="2142534338"/>
            <ac:spMk id="2" creationId="{1035C432-B43F-D61A-DC11-DB0E2DBA9788}"/>
          </ac:spMkLst>
        </pc:spChg>
        <pc:spChg chg="mod">
          <ac:chgData name="Arvydas Gabrilavičius" userId="5a2797c2-a7ac-4715-b79a-1d6918259948" providerId="ADAL" clId="{1CFDA4A0-5B01-4679-8F77-277A50E46E40}" dt="2024-03-25T10:02:56.640" v="856" actId="20577"/>
          <ac:spMkLst>
            <pc:docMk/>
            <pc:sldMk cId="3535040145" sldId="2142534338"/>
            <ac:spMk id="3" creationId="{0EC6BDF8-5CC4-293D-316B-DEFF5CB88DD7}"/>
          </ac:spMkLst>
        </pc:spChg>
      </pc:sldChg>
      <pc:sldChg chg="modSp new mod">
        <pc:chgData name="Arvydas Gabrilavičius" userId="5a2797c2-a7ac-4715-b79a-1d6918259948" providerId="ADAL" clId="{1CFDA4A0-5B01-4679-8F77-277A50E46E40}" dt="2024-03-25T09:35:59.485" v="711" actId="113"/>
        <pc:sldMkLst>
          <pc:docMk/>
          <pc:sldMk cId="4002518030" sldId="2142534339"/>
        </pc:sldMkLst>
        <pc:spChg chg="mod">
          <ac:chgData name="Arvydas Gabrilavičius" userId="5a2797c2-a7ac-4715-b79a-1d6918259948" providerId="ADAL" clId="{1CFDA4A0-5B01-4679-8F77-277A50E46E40}" dt="2024-03-25T07:43:42.593" v="589" actId="255"/>
          <ac:spMkLst>
            <pc:docMk/>
            <pc:sldMk cId="4002518030" sldId="2142534339"/>
            <ac:spMk id="2" creationId="{50A64EEB-EF79-8C54-860B-4985967F9090}"/>
          </ac:spMkLst>
        </pc:spChg>
        <pc:spChg chg="mod">
          <ac:chgData name="Arvydas Gabrilavičius" userId="5a2797c2-a7ac-4715-b79a-1d6918259948" providerId="ADAL" clId="{1CFDA4A0-5B01-4679-8F77-277A50E46E40}" dt="2024-03-25T09:35:59.485" v="711" actId="113"/>
          <ac:spMkLst>
            <pc:docMk/>
            <pc:sldMk cId="4002518030" sldId="2142534339"/>
            <ac:spMk id="3" creationId="{80E15D49-8C0F-5E9E-62AB-82007388D7AC}"/>
          </ac:spMkLst>
        </pc:spChg>
      </pc:sldChg>
    </pc:docChg>
  </pc:docChgLst>
  <pc:docChgLst>
    <pc:chgData name="Arvydas Gabrilavičius" userId="5a2797c2-a7ac-4715-b79a-1d6918259948" providerId="ADAL" clId="{74EE5058-2988-452C-AFF5-C8D6ECE428FB}"/>
    <pc:docChg chg="undo redo custSel addSld delSld modSld sldOrd">
      <pc:chgData name="Arvydas Gabrilavičius" userId="5a2797c2-a7ac-4715-b79a-1d6918259948" providerId="ADAL" clId="{74EE5058-2988-452C-AFF5-C8D6ECE428FB}" dt="2024-03-07T13:13:30.269" v="1498" actId="6549"/>
      <pc:docMkLst>
        <pc:docMk/>
      </pc:docMkLst>
      <pc:sldChg chg="addSp delSp modSp mod">
        <pc:chgData name="Arvydas Gabrilavičius" userId="5a2797c2-a7ac-4715-b79a-1d6918259948" providerId="ADAL" clId="{74EE5058-2988-452C-AFF5-C8D6ECE428FB}" dt="2024-03-07T08:18:39.365" v="162" actId="20577"/>
        <pc:sldMkLst>
          <pc:docMk/>
          <pc:sldMk cId="3084179719" sldId="256"/>
        </pc:sldMkLst>
        <pc:spChg chg="mod">
          <ac:chgData name="Arvydas Gabrilavičius" userId="5a2797c2-a7ac-4715-b79a-1d6918259948" providerId="ADAL" clId="{74EE5058-2988-452C-AFF5-C8D6ECE428FB}" dt="2024-03-07T08:15:32.564" v="69" actId="14100"/>
          <ac:spMkLst>
            <pc:docMk/>
            <pc:sldMk cId="3084179719" sldId="256"/>
            <ac:spMk id="2" creationId="{9C3815B8-08A1-9654-B7B1-4EEEC573ECF5}"/>
          </ac:spMkLst>
        </pc:spChg>
        <pc:spChg chg="add del mod">
          <ac:chgData name="Arvydas Gabrilavičius" userId="5a2797c2-a7ac-4715-b79a-1d6918259948" providerId="ADAL" clId="{74EE5058-2988-452C-AFF5-C8D6ECE428FB}" dt="2024-03-07T08:18:39.365" v="162" actId="20577"/>
          <ac:spMkLst>
            <pc:docMk/>
            <pc:sldMk cId="3084179719" sldId="256"/>
            <ac:spMk id="3" creationId="{16B35DDF-7AE0-EA40-7EFF-EA132904BF18}"/>
          </ac:spMkLst>
        </pc:spChg>
      </pc:sldChg>
      <pc:sldChg chg="del">
        <pc:chgData name="Arvydas Gabrilavičius" userId="5a2797c2-a7ac-4715-b79a-1d6918259948" providerId="ADAL" clId="{74EE5058-2988-452C-AFF5-C8D6ECE428FB}" dt="2024-03-07T08:00:57.710" v="16" actId="2696"/>
        <pc:sldMkLst>
          <pc:docMk/>
          <pc:sldMk cId="123715370" sldId="257"/>
        </pc:sldMkLst>
      </pc:sldChg>
      <pc:sldChg chg="del">
        <pc:chgData name="Arvydas Gabrilavičius" userId="5a2797c2-a7ac-4715-b79a-1d6918259948" providerId="ADAL" clId="{74EE5058-2988-452C-AFF5-C8D6ECE428FB}" dt="2024-03-07T07:58:59.452" v="1" actId="2696"/>
        <pc:sldMkLst>
          <pc:docMk/>
          <pc:sldMk cId="2861685272" sldId="258"/>
        </pc:sldMkLst>
      </pc:sldChg>
      <pc:sldChg chg="del">
        <pc:chgData name="Arvydas Gabrilavičius" userId="5a2797c2-a7ac-4715-b79a-1d6918259948" providerId="ADAL" clId="{74EE5058-2988-452C-AFF5-C8D6ECE428FB}" dt="2024-03-07T07:59:03.841" v="2" actId="2696"/>
        <pc:sldMkLst>
          <pc:docMk/>
          <pc:sldMk cId="767358703" sldId="259"/>
        </pc:sldMkLst>
      </pc:sldChg>
      <pc:sldChg chg="delSp modSp del mod">
        <pc:chgData name="Arvydas Gabrilavičius" userId="5a2797c2-a7ac-4715-b79a-1d6918259948" providerId="ADAL" clId="{74EE5058-2988-452C-AFF5-C8D6ECE428FB}" dt="2024-03-07T08:42:44.571" v="220" actId="2696"/>
        <pc:sldMkLst>
          <pc:docMk/>
          <pc:sldMk cId="1533850636" sldId="260"/>
        </pc:sldMkLst>
        <pc:spChg chg="mod">
          <ac:chgData name="Arvydas Gabrilavičius" userId="5a2797c2-a7ac-4715-b79a-1d6918259948" providerId="ADAL" clId="{74EE5058-2988-452C-AFF5-C8D6ECE428FB}" dt="2024-03-07T08:19:45.076" v="166" actId="122"/>
          <ac:spMkLst>
            <pc:docMk/>
            <pc:sldMk cId="1533850636" sldId="260"/>
            <ac:spMk id="2" creationId="{244C6E03-BE0D-4813-E8C9-D3DC87C554CC}"/>
          </ac:spMkLst>
        </pc:spChg>
        <pc:spChg chg="mod">
          <ac:chgData name="Arvydas Gabrilavičius" userId="5a2797c2-a7ac-4715-b79a-1d6918259948" providerId="ADAL" clId="{74EE5058-2988-452C-AFF5-C8D6ECE428FB}" dt="2024-03-07T08:20:42.352" v="169" actId="207"/>
          <ac:spMkLst>
            <pc:docMk/>
            <pc:sldMk cId="1533850636" sldId="260"/>
            <ac:spMk id="6" creationId="{FA77C499-9DE2-D9AE-AFE9-1A323792968D}"/>
          </ac:spMkLst>
        </pc:spChg>
        <pc:spChg chg="del">
          <ac:chgData name="Arvydas Gabrilavičius" userId="5a2797c2-a7ac-4715-b79a-1d6918259948" providerId="ADAL" clId="{74EE5058-2988-452C-AFF5-C8D6ECE428FB}" dt="2024-03-07T08:27:50.982" v="198" actId="478"/>
          <ac:spMkLst>
            <pc:docMk/>
            <pc:sldMk cId="1533850636" sldId="260"/>
            <ac:spMk id="16" creationId="{F731AEC6-95DB-32CF-76E9-F8DD6B6BEABB}"/>
          </ac:spMkLst>
        </pc:spChg>
      </pc:sldChg>
      <pc:sldChg chg="del">
        <pc:chgData name="Arvydas Gabrilavičius" userId="5a2797c2-a7ac-4715-b79a-1d6918259948" providerId="ADAL" clId="{74EE5058-2988-452C-AFF5-C8D6ECE428FB}" dt="2024-03-07T07:59:16.556" v="3" actId="2696"/>
        <pc:sldMkLst>
          <pc:docMk/>
          <pc:sldMk cId="1359028670" sldId="261"/>
        </pc:sldMkLst>
      </pc:sldChg>
      <pc:sldChg chg="del">
        <pc:chgData name="Arvydas Gabrilavičius" userId="5a2797c2-a7ac-4715-b79a-1d6918259948" providerId="ADAL" clId="{74EE5058-2988-452C-AFF5-C8D6ECE428FB}" dt="2024-03-07T07:59:23.651" v="5" actId="2696"/>
        <pc:sldMkLst>
          <pc:docMk/>
          <pc:sldMk cId="3555473495" sldId="262"/>
        </pc:sldMkLst>
      </pc:sldChg>
      <pc:sldChg chg="del">
        <pc:chgData name="Arvydas Gabrilavičius" userId="5a2797c2-a7ac-4715-b79a-1d6918259948" providerId="ADAL" clId="{74EE5058-2988-452C-AFF5-C8D6ECE428FB}" dt="2024-03-07T07:59:20.125" v="4" actId="2696"/>
        <pc:sldMkLst>
          <pc:docMk/>
          <pc:sldMk cId="861312103" sldId="263"/>
        </pc:sldMkLst>
      </pc:sldChg>
      <pc:sldChg chg="del">
        <pc:chgData name="Arvydas Gabrilavičius" userId="5a2797c2-a7ac-4715-b79a-1d6918259948" providerId="ADAL" clId="{74EE5058-2988-452C-AFF5-C8D6ECE428FB}" dt="2024-03-07T07:58:45.226" v="0" actId="2696"/>
        <pc:sldMkLst>
          <pc:docMk/>
          <pc:sldMk cId="2207413370" sldId="264"/>
        </pc:sldMkLst>
      </pc:sldChg>
      <pc:sldChg chg="del">
        <pc:chgData name="Arvydas Gabrilavičius" userId="5a2797c2-a7ac-4715-b79a-1d6918259948" providerId="ADAL" clId="{74EE5058-2988-452C-AFF5-C8D6ECE428FB}" dt="2024-03-07T07:59:44.516" v="8" actId="2696"/>
        <pc:sldMkLst>
          <pc:docMk/>
          <pc:sldMk cId="1266714653" sldId="265"/>
        </pc:sldMkLst>
      </pc:sldChg>
      <pc:sldChg chg="del">
        <pc:chgData name="Arvydas Gabrilavičius" userId="5a2797c2-a7ac-4715-b79a-1d6918259948" providerId="ADAL" clId="{74EE5058-2988-452C-AFF5-C8D6ECE428FB}" dt="2024-03-07T07:59:48.811" v="9" actId="2696"/>
        <pc:sldMkLst>
          <pc:docMk/>
          <pc:sldMk cId="1353820951" sldId="266"/>
        </pc:sldMkLst>
      </pc:sldChg>
      <pc:sldChg chg="del">
        <pc:chgData name="Arvydas Gabrilavičius" userId="5a2797c2-a7ac-4715-b79a-1d6918259948" providerId="ADAL" clId="{74EE5058-2988-452C-AFF5-C8D6ECE428FB}" dt="2024-03-07T07:59:53.041" v="10" actId="2696"/>
        <pc:sldMkLst>
          <pc:docMk/>
          <pc:sldMk cId="3842499764" sldId="267"/>
        </pc:sldMkLst>
      </pc:sldChg>
      <pc:sldChg chg="del">
        <pc:chgData name="Arvydas Gabrilavičius" userId="5a2797c2-a7ac-4715-b79a-1d6918259948" providerId="ADAL" clId="{74EE5058-2988-452C-AFF5-C8D6ECE428FB}" dt="2024-03-07T08:00:43.852" v="14" actId="2696"/>
        <pc:sldMkLst>
          <pc:docMk/>
          <pc:sldMk cId="2658034986" sldId="268"/>
        </pc:sldMkLst>
      </pc:sldChg>
      <pc:sldChg chg="addSp delSp modSp mod">
        <pc:chgData name="Arvydas Gabrilavičius" userId="5a2797c2-a7ac-4715-b79a-1d6918259948" providerId="ADAL" clId="{74EE5058-2988-452C-AFF5-C8D6ECE428FB}" dt="2024-03-07T12:08:48.847" v="1362" actId="478"/>
        <pc:sldMkLst>
          <pc:docMk/>
          <pc:sldMk cId="559066463" sldId="269"/>
        </pc:sldMkLst>
        <pc:spChg chg="del mod">
          <ac:chgData name="Arvydas Gabrilavičius" userId="5a2797c2-a7ac-4715-b79a-1d6918259948" providerId="ADAL" clId="{74EE5058-2988-452C-AFF5-C8D6ECE428FB}" dt="2024-03-07T12:08:41.217" v="1361" actId="478"/>
          <ac:spMkLst>
            <pc:docMk/>
            <pc:sldMk cId="559066463" sldId="269"/>
            <ac:spMk id="3" creationId="{B1F89DFB-4238-6752-4ACB-9677571B5BAD}"/>
          </ac:spMkLst>
        </pc:spChg>
        <pc:spChg chg="add del mod">
          <ac:chgData name="Arvydas Gabrilavičius" userId="5a2797c2-a7ac-4715-b79a-1d6918259948" providerId="ADAL" clId="{74EE5058-2988-452C-AFF5-C8D6ECE428FB}" dt="2024-03-07T12:08:48.847" v="1362" actId="478"/>
          <ac:spMkLst>
            <pc:docMk/>
            <pc:sldMk cId="559066463" sldId="269"/>
            <ac:spMk id="6" creationId="{034BACF9-4166-1560-0FFB-F8C7BF6D548F}"/>
          </ac:spMkLst>
        </pc:spChg>
        <pc:spChg chg="del">
          <ac:chgData name="Arvydas Gabrilavičius" userId="5a2797c2-a7ac-4715-b79a-1d6918259948" providerId="ADAL" clId="{74EE5058-2988-452C-AFF5-C8D6ECE428FB}" dt="2024-03-07T08:27:24.543" v="197" actId="478"/>
          <ac:spMkLst>
            <pc:docMk/>
            <pc:sldMk cId="559066463" sldId="269"/>
            <ac:spMk id="9" creationId="{BDEC0C57-84F9-19AE-92CC-D605684204AE}"/>
          </ac:spMkLst>
        </pc:spChg>
        <pc:spChg chg="mod">
          <ac:chgData name="Arvydas Gabrilavičius" userId="5a2797c2-a7ac-4715-b79a-1d6918259948" providerId="ADAL" clId="{74EE5058-2988-452C-AFF5-C8D6ECE428FB}" dt="2024-03-07T08:31:46.370" v="203" actId="20577"/>
          <ac:spMkLst>
            <pc:docMk/>
            <pc:sldMk cId="559066463" sldId="269"/>
            <ac:spMk id="11" creationId="{B2583933-B5CB-9DB4-6030-EB2160316150}"/>
          </ac:spMkLst>
        </pc:spChg>
      </pc:sldChg>
      <pc:sldChg chg="modSp new mod ord">
        <pc:chgData name="Arvydas Gabrilavičius" userId="5a2797c2-a7ac-4715-b79a-1d6918259948" providerId="ADAL" clId="{74EE5058-2988-452C-AFF5-C8D6ECE428FB}" dt="2024-03-07T08:51:32.740" v="269" actId="20577"/>
        <pc:sldMkLst>
          <pc:docMk/>
          <pc:sldMk cId="2337520681" sldId="270"/>
        </pc:sldMkLst>
        <pc:spChg chg="mod">
          <ac:chgData name="Arvydas Gabrilavičius" userId="5a2797c2-a7ac-4715-b79a-1d6918259948" providerId="ADAL" clId="{74EE5058-2988-452C-AFF5-C8D6ECE428FB}" dt="2024-03-07T08:51:32.740" v="269" actId="20577"/>
          <ac:spMkLst>
            <pc:docMk/>
            <pc:sldMk cId="2337520681" sldId="270"/>
            <ac:spMk id="2" creationId="{C19A592E-2AC0-4BFF-03E5-7E7CFD08A548}"/>
          </ac:spMkLst>
        </pc:spChg>
        <pc:spChg chg="mod">
          <ac:chgData name="Arvydas Gabrilavičius" userId="5a2797c2-a7ac-4715-b79a-1d6918259948" providerId="ADAL" clId="{74EE5058-2988-452C-AFF5-C8D6ECE428FB}" dt="2024-03-07T08:07:43.205" v="37" actId="27636"/>
          <ac:spMkLst>
            <pc:docMk/>
            <pc:sldMk cId="2337520681" sldId="270"/>
            <ac:spMk id="3" creationId="{70094749-A413-69B4-AA3A-54F1C551F014}"/>
          </ac:spMkLst>
        </pc:spChg>
      </pc:sldChg>
      <pc:sldChg chg="del">
        <pc:chgData name="Arvydas Gabrilavičius" userId="5a2797c2-a7ac-4715-b79a-1d6918259948" providerId="ADAL" clId="{74EE5058-2988-452C-AFF5-C8D6ECE428FB}" dt="2024-03-07T08:00:48.728" v="15" actId="2696"/>
        <pc:sldMkLst>
          <pc:docMk/>
          <pc:sldMk cId="3779326160" sldId="270"/>
        </pc:sldMkLst>
      </pc:sldChg>
      <pc:sldChg chg="modSp new mod">
        <pc:chgData name="Arvydas Gabrilavičius" userId="5a2797c2-a7ac-4715-b79a-1d6918259948" providerId="ADAL" clId="{74EE5058-2988-452C-AFF5-C8D6ECE428FB}" dt="2024-03-07T08:51:37.411" v="271" actId="20577"/>
        <pc:sldMkLst>
          <pc:docMk/>
          <pc:sldMk cId="360231525" sldId="271"/>
        </pc:sldMkLst>
        <pc:spChg chg="mod">
          <ac:chgData name="Arvydas Gabrilavičius" userId="5a2797c2-a7ac-4715-b79a-1d6918259948" providerId="ADAL" clId="{74EE5058-2988-452C-AFF5-C8D6ECE428FB}" dt="2024-03-07T08:51:37.411" v="271" actId="20577"/>
          <ac:spMkLst>
            <pc:docMk/>
            <pc:sldMk cId="360231525" sldId="271"/>
            <ac:spMk id="2" creationId="{2768DF07-04B8-6F76-D5C9-54230DE92562}"/>
          </ac:spMkLst>
        </pc:spChg>
        <pc:spChg chg="mod">
          <ac:chgData name="Arvydas Gabrilavičius" userId="5a2797c2-a7ac-4715-b79a-1d6918259948" providerId="ADAL" clId="{74EE5058-2988-452C-AFF5-C8D6ECE428FB}" dt="2024-03-07T08:06:18.818" v="31" actId="27636"/>
          <ac:spMkLst>
            <pc:docMk/>
            <pc:sldMk cId="360231525" sldId="271"/>
            <ac:spMk id="3" creationId="{34451F2C-780E-1F87-7354-473C6F80D970}"/>
          </ac:spMkLst>
        </pc:spChg>
      </pc:sldChg>
      <pc:sldChg chg="del">
        <pc:chgData name="Arvydas Gabrilavičius" userId="5a2797c2-a7ac-4715-b79a-1d6918259948" providerId="ADAL" clId="{74EE5058-2988-452C-AFF5-C8D6ECE428FB}" dt="2024-03-07T08:00:35.722" v="12" actId="2696"/>
        <pc:sldMkLst>
          <pc:docMk/>
          <pc:sldMk cId="3791743460" sldId="271"/>
        </pc:sldMkLst>
      </pc:sldChg>
      <pc:sldChg chg="del">
        <pc:chgData name="Arvydas Gabrilavičius" userId="5a2797c2-a7ac-4715-b79a-1d6918259948" providerId="ADAL" clId="{74EE5058-2988-452C-AFF5-C8D6ECE428FB}" dt="2024-03-07T08:00:02.589" v="11" actId="2696"/>
        <pc:sldMkLst>
          <pc:docMk/>
          <pc:sldMk cId="2191171857" sldId="272"/>
        </pc:sldMkLst>
      </pc:sldChg>
      <pc:sldChg chg="modSp new mod">
        <pc:chgData name="Arvydas Gabrilavičius" userId="5a2797c2-a7ac-4715-b79a-1d6918259948" providerId="ADAL" clId="{74EE5058-2988-452C-AFF5-C8D6ECE428FB}" dt="2024-03-07T08:40:55.829" v="216" actId="255"/>
        <pc:sldMkLst>
          <pc:docMk/>
          <pc:sldMk cId="3674472688" sldId="272"/>
        </pc:sldMkLst>
        <pc:spChg chg="mod">
          <ac:chgData name="Arvydas Gabrilavičius" userId="5a2797c2-a7ac-4715-b79a-1d6918259948" providerId="ADAL" clId="{74EE5058-2988-452C-AFF5-C8D6ECE428FB}" dt="2024-03-07T08:24:12.905" v="178" actId="255"/>
          <ac:spMkLst>
            <pc:docMk/>
            <pc:sldMk cId="3674472688" sldId="272"/>
            <ac:spMk id="2" creationId="{7B374BC7-CDA7-26B2-3B01-E7DBABC6E843}"/>
          </ac:spMkLst>
        </pc:spChg>
        <pc:spChg chg="mod">
          <ac:chgData name="Arvydas Gabrilavičius" userId="5a2797c2-a7ac-4715-b79a-1d6918259948" providerId="ADAL" clId="{74EE5058-2988-452C-AFF5-C8D6ECE428FB}" dt="2024-03-07T08:40:55.829" v="216" actId="255"/>
          <ac:spMkLst>
            <pc:docMk/>
            <pc:sldMk cId="3674472688" sldId="272"/>
            <ac:spMk id="3" creationId="{83FED963-EBC3-2B71-D6E9-7F0B512950FA}"/>
          </ac:spMkLst>
        </pc:spChg>
      </pc:sldChg>
      <pc:sldChg chg="modSp new mod">
        <pc:chgData name="Arvydas Gabrilavičius" userId="5a2797c2-a7ac-4715-b79a-1d6918259948" providerId="ADAL" clId="{74EE5058-2988-452C-AFF5-C8D6ECE428FB}" dt="2024-03-07T08:10:03.654" v="51" actId="27636"/>
        <pc:sldMkLst>
          <pc:docMk/>
          <pc:sldMk cId="228279944" sldId="273"/>
        </pc:sldMkLst>
        <pc:spChg chg="mod">
          <ac:chgData name="Arvydas Gabrilavičius" userId="5a2797c2-a7ac-4715-b79a-1d6918259948" providerId="ADAL" clId="{74EE5058-2988-452C-AFF5-C8D6ECE428FB}" dt="2024-03-07T08:09:47.441" v="48" actId="122"/>
          <ac:spMkLst>
            <pc:docMk/>
            <pc:sldMk cId="228279944" sldId="273"/>
            <ac:spMk id="2" creationId="{503D207A-BC48-A18B-AE29-2E79C233BCEC}"/>
          </ac:spMkLst>
        </pc:spChg>
        <pc:spChg chg="mod">
          <ac:chgData name="Arvydas Gabrilavičius" userId="5a2797c2-a7ac-4715-b79a-1d6918259948" providerId="ADAL" clId="{74EE5058-2988-452C-AFF5-C8D6ECE428FB}" dt="2024-03-07T08:10:03.654" v="51" actId="27636"/>
          <ac:spMkLst>
            <pc:docMk/>
            <pc:sldMk cId="228279944" sldId="273"/>
            <ac:spMk id="3" creationId="{9247BBA6-5A21-E34D-E5A7-C849235E76AD}"/>
          </ac:spMkLst>
        </pc:spChg>
      </pc:sldChg>
      <pc:sldChg chg="del">
        <pc:chgData name="Arvydas Gabrilavičius" userId="5a2797c2-a7ac-4715-b79a-1d6918259948" providerId="ADAL" clId="{74EE5058-2988-452C-AFF5-C8D6ECE428FB}" dt="2024-03-07T08:00:39.348" v="13" actId="2696"/>
        <pc:sldMkLst>
          <pc:docMk/>
          <pc:sldMk cId="3205409942" sldId="273"/>
        </pc:sldMkLst>
      </pc:sldChg>
      <pc:sldChg chg="modSp new mod">
        <pc:chgData name="Arvydas Gabrilavičius" userId="5a2797c2-a7ac-4715-b79a-1d6918259948" providerId="ADAL" clId="{74EE5058-2988-452C-AFF5-C8D6ECE428FB}" dt="2024-03-07T08:11:17.552" v="58" actId="27636"/>
        <pc:sldMkLst>
          <pc:docMk/>
          <pc:sldMk cId="566126748" sldId="274"/>
        </pc:sldMkLst>
        <pc:spChg chg="mod">
          <ac:chgData name="Arvydas Gabrilavičius" userId="5a2797c2-a7ac-4715-b79a-1d6918259948" providerId="ADAL" clId="{74EE5058-2988-452C-AFF5-C8D6ECE428FB}" dt="2024-03-07T08:11:00.155" v="55" actId="122"/>
          <ac:spMkLst>
            <pc:docMk/>
            <pc:sldMk cId="566126748" sldId="274"/>
            <ac:spMk id="2" creationId="{34F5007B-608B-77D2-A391-E433664281E3}"/>
          </ac:spMkLst>
        </pc:spChg>
        <pc:spChg chg="mod">
          <ac:chgData name="Arvydas Gabrilavičius" userId="5a2797c2-a7ac-4715-b79a-1d6918259948" providerId="ADAL" clId="{74EE5058-2988-452C-AFF5-C8D6ECE428FB}" dt="2024-03-07T08:11:17.552" v="58" actId="27636"/>
          <ac:spMkLst>
            <pc:docMk/>
            <pc:sldMk cId="566126748" sldId="274"/>
            <ac:spMk id="3" creationId="{C8D027B3-7ECD-69BD-B21C-2CDB79EAD06A}"/>
          </ac:spMkLst>
        </pc:spChg>
      </pc:sldChg>
      <pc:sldChg chg="del">
        <pc:chgData name="Arvydas Gabrilavičius" userId="5a2797c2-a7ac-4715-b79a-1d6918259948" providerId="ADAL" clId="{74EE5058-2988-452C-AFF5-C8D6ECE428FB}" dt="2024-03-07T07:59:31.922" v="6" actId="2696"/>
        <pc:sldMkLst>
          <pc:docMk/>
          <pc:sldMk cId="1595243290" sldId="274"/>
        </pc:sldMkLst>
      </pc:sldChg>
      <pc:sldChg chg="del">
        <pc:chgData name="Arvydas Gabrilavičius" userId="5a2797c2-a7ac-4715-b79a-1d6918259948" providerId="ADAL" clId="{74EE5058-2988-452C-AFF5-C8D6ECE428FB}" dt="2024-03-07T07:59:37.412" v="7" actId="2696"/>
        <pc:sldMkLst>
          <pc:docMk/>
          <pc:sldMk cId="2010631305" sldId="275"/>
        </pc:sldMkLst>
      </pc:sldChg>
      <pc:sldChg chg="modSp new mod">
        <pc:chgData name="Arvydas Gabrilavičius" userId="5a2797c2-a7ac-4715-b79a-1d6918259948" providerId="ADAL" clId="{74EE5058-2988-452C-AFF5-C8D6ECE428FB}" dt="2024-03-07T08:13:19.401" v="65" actId="27636"/>
        <pc:sldMkLst>
          <pc:docMk/>
          <pc:sldMk cId="4223429015" sldId="275"/>
        </pc:sldMkLst>
        <pc:spChg chg="mod">
          <ac:chgData name="Arvydas Gabrilavičius" userId="5a2797c2-a7ac-4715-b79a-1d6918259948" providerId="ADAL" clId="{74EE5058-2988-452C-AFF5-C8D6ECE428FB}" dt="2024-03-07T08:12:56.330" v="62" actId="122"/>
          <ac:spMkLst>
            <pc:docMk/>
            <pc:sldMk cId="4223429015" sldId="275"/>
            <ac:spMk id="2" creationId="{589FCDF0-FF35-BF7E-0FB8-89A2E5056BD7}"/>
          </ac:spMkLst>
        </pc:spChg>
        <pc:spChg chg="mod">
          <ac:chgData name="Arvydas Gabrilavičius" userId="5a2797c2-a7ac-4715-b79a-1d6918259948" providerId="ADAL" clId="{74EE5058-2988-452C-AFF5-C8D6ECE428FB}" dt="2024-03-07T08:13:19.401" v="65" actId="27636"/>
          <ac:spMkLst>
            <pc:docMk/>
            <pc:sldMk cId="4223429015" sldId="275"/>
            <ac:spMk id="3" creationId="{48B5E706-0AA8-81BC-34F2-5DF868ED091C}"/>
          </ac:spMkLst>
        </pc:spChg>
      </pc:sldChg>
      <pc:sldChg chg="modSp new mod">
        <pc:chgData name="Arvydas Gabrilavičius" userId="5a2797c2-a7ac-4715-b79a-1d6918259948" providerId="ADAL" clId="{74EE5058-2988-452C-AFF5-C8D6ECE428FB}" dt="2024-03-07T08:23:01.024" v="177" actId="20577"/>
        <pc:sldMkLst>
          <pc:docMk/>
          <pc:sldMk cId="2993565810" sldId="276"/>
        </pc:sldMkLst>
        <pc:spChg chg="mod">
          <ac:chgData name="Arvydas Gabrilavičius" userId="5a2797c2-a7ac-4715-b79a-1d6918259948" providerId="ADAL" clId="{74EE5058-2988-452C-AFF5-C8D6ECE428FB}" dt="2024-03-07T08:22:00.755" v="172" actId="122"/>
          <ac:spMkLst>
            <pc:docMk/>
            <pc:sldMk cId="2993565810" sldId="276"/>
            <ac:spMk id="2" creationId="{5209A2BC-0E80-3028-9182-9667B3591484}"/>
          </ac:spMkLst>
        </pc:spChg>
        <pc:spChg chg="mod">
          <ac:chgData name="Arvydas Gabrilavičius" userId="5a2797c2-a7ac-4715-b79a-1d6918259948" providerId="ADAL" clId="{74EE5058-2988-452C-AFF5-C8D6ECE428FB}" dt="2024-03-07T08:23:01.024" v="177" actId="20577"/>
          <ac:spMkLst>
            <pc:docMk/>
            <pc:sldMk cId="2993565810" sldId="276"/>
            <ac:spMk id="3" creationId="{5C620DCE-56E4-E96B-41AF-4105B7DCEB1D}"/>
          </ac:spMkLst>
        </pc:spChg>
      </pc:sldChg>
      <pc:sldChg chg="modSp new mod">
        <pc:chgData name="Arvydas Gabrilavičius" userId="5a2797c2-a7ac-4715-b79a-1d6918259948" providerId="ADAL" clId="{74EE5058-2988-452C-AFF5-C8D6ECE428FB}" dt="2024-03-07T08:25:14.165" v="186" actId="20577"/>
        <pc:sldMkLst>
          <pc:docMk/>
          <pc:sldMk cId="1750540196" sldId="277"/>
        </pc:sldMkLst>
        <pc:spChg chg="mod">
          <ac:chgData name="Arvydas Gabrilavičius" userId="5a2797c2-a7ac-4715-b79a-1d6918259948" providerId="ADAL" clId="{74EE5058-2988-452C-AFF5-C8D6ECE428FB}" dt="2024-03-07T08:24:53.788" v="182" actId="122"/>
          <ac:spMkLst>
            <pc:docMk/>
            <pc:sldMk cId="1750540196" sldId="277"/>
            <ac:spMk id="2" creationId="{13202B47-BEAB-4A0F-DF57-ECF5B04F0550}"/>
          </ac:spMkLst>
        </pc:spChg>
        <pc:spChg chg="mod">
          <ac:chgData name="Arvydas Gabrilavičius" userId="5a2797c2-a7ac-4715-b79a-1d6918259948" providerId="ADAL" clId="{74EE5058-2988-452C-AFF5-C8D6ECE428FB}" dt="2024-03-07T08:25:14.165" v="186" actId="20577"/>
          <ac:spMkLst>
            <pc:docMk/>
            <pc:sldMk cId="1750540196" sldId="277"/>
            <ac:spMk id="3" creationId="{7B910B3B-2BF1-2C8A-B9D8-4F514C6AAAA5}"/>
          </ac:spMkLst>
        </pc:spChg>
      </pc:sldChg>
      <pc:sldChg chg="modSp new mod">
        <pc:chgData name="Arvydas Gabrilavičius" userId="5a2797c2-a7ac-4715-b79a-1d6918259948" providerId="ADAL" clId="{74EE5058-2988-452C-AFF5-C8D6ECE428FB}" dt="2024-03-07T08:27:05.462" v="196" actId="27636"/>
        <pc:sldMkLst>
          <pc:docMk/>
          <pc:sldMk cId="1991479928" sldId="278"/>
        </pc:sldMkLst>
        <pc:spChg chg="mod">
          <ac:chgData name="Arvydas Gabrilavičius" userId="5a2797c2-a7ac-4715-b79a-1d6918259948" providerId="ADAL" clId="{74EE5058-2988-452C-AFF5-C8D6ECE428FB}" dt="2024-03-07T08:26:09.883" v="190" actId="122"/>
          <ac:spMkLst>
            <pc:docMk/>
            <pc:sldMk cId="1991479928" sldId="278"/>
            <ac:spMk id="2" creationId="{29B643AE-73FA-73DA-828C-2F4B3AC2EEA6}"/>
          </ac:spMkLst>
        </pc:spChg>
        <pc:spChg chg="mod">
          <ac:chgData name="Arvydas Gabrilavičius" userId="5a2797c2-a7ac-4715-b79a-1d6918259948" providerId="ADAL" clId="{74EE5058-2988-452C-AFF5-C8D6ECE428FB}" dt="2024-03-07T08:27:05.462" v="196" actId="27636"/>
          <ac:spMkLst>
            <pc:docMk/>
            <pc:sldMk cId="1991479928" sldId="278"/>
            <ac:spMk id="3" creationId="{33B8361A-AC52-6186-D0D5-0FC7A7EB4E94}"/>
          </ac:spMkLst>
        </pc:spChg>
      </pc:sldChg>
      <pc:sldChg chg="addSp delSp modSp new mod">
        <pc:chgData name="Arvydas Gabrilavičius" userId="5a2797c2-a7ac-4715-b79a-1d6918259948" providerId="ADAL" clId="{74EE5058-2988-452C-AFF5-C8D6ECE428FB}" dt="2024-03-07T11:02:13.506" v="957" actId="255"/>
        <pc:sldMkLst>
          <pc:docMk/>
          <pc:sldMk cId="2792645000" sldId="279"/>
        </pc:sldMkLst>
        <pc:spChg chg="mod">
          <ac:chgData name="Arvydas Gabrilavičius" userId="5a2797c2-a7ac-4715-b79a-1d6918259948" providerId="ADAL" clId="{74EE5058-2988-452C-AFF5-C8D6ECE428FB}" dt="2024-03-07T08:36:31.461" v="210" actId="20577"/>
          <ac:spMkLst>
            <pc:docMk/>
            <pc:sldMk cId="2792645000" sldId="279"/>
            <ac:spMk id="2" creationId="{7B01263E-BF10-7453-4427-CA2FFB389558}"/>
          </ac:spMkLst>
        </pc:spChg>
        <pc:spChg chg="mod">
          <ac:chgData name="Arvydas Gabrilavičius" userId="5a2797c2-a7ac-4715-b79a-1d6918259948" providerId="ADAL" clId="{74EE5058-2988-452C-AFF5-C8D6ECE428FB}" dt="2024-03-07T11:02:13.506" v="957" actId="255"/>
          <ac:spMkLst>
            <pc:docMk/>
            <pc:sldMk cId="2792645000" sldId="279"/>
            <ac:spMk id="3" creationId="{FA8C97CE-156F-F602-8577-CBF050E6D147}"/>
          </ac:spMkLst>
        </pc:spChg>
        <pc:spChg chg="add del">
          <ac:chgData name="Arvydas Gabrilavičius" userId="5a2797c2-a7ac-4715-b79a-1d6918259948" providerId="ADAL" clId="{74EE5058-2988-452C-AFF5-C8D6ECE428FB}" dt="2024-03-07T09:28:47.868" v="371" actId="22"/>
          <ac:spMkLst>
            <pc:docMk/>
            <pc:sldMk cId="2792645000" sldId="279"/>
            <ac:spMk id="5" creationId="{6BF00C6D-49A9-AF1C-4641-811F948A67A2}"/>
          </ac:spMkLst>
        </pc:spChg>
      </pc:sldChg>
      <pc:sldChg chg="addSp delSp modSp new mod ord">
        <pc:chgData name="Arvydas Gabrilavičius" userId="5a2797c2-a7ac-4715-b79a-1d6918259948" providerId="ADAL" clId="{74EE5058-2988-452C-AFF5-C8D6ECE428FB}" dt="2024-03-07T08:50:28.097" v="259" actId="122"/>
        <pc:sldMkLst>
          <pc:docMk/>
          <pc:sldMk cId="829255347" sldId="280"/>
        </pc:sldMkLst>
        <pc:spChg chg="mod">
          <ac:chgData name="Arvydas Gabrilavičius" userId="5a2797c2-a7ac-4715-b79a-1d6918259948" providerId="ADAL" clId="{74EE5058-2988-452C-AFF5-C8D6ECE428FB}" dt="2024-03-07T08:50:28.097" v="259" actId="122"/>
          <ac:spMkLst>
            <pc:docMk/>
            <pc:sldMk cId="829255347" sldId="280"/>
            <ac:spMk id="2" creationId="{5EF9AE8D-7051-76BF-297B-1FE5694F65D2}"/>
          </ac:spMkLst>
        </pc:spChg>
        <pc:spChg chg="del">
          <ac:chgData name="Arvydas Gabrilavičius" userId="5a2797c2-a7ac-4715-b79a-1d6918259948" providerId="ADAL" clId="{74EE5058-2988-452C-AFF5-C8D6ECE428FB}" dt="2024-03-07T08:43:07.602" v="221"/>
          <ac:spMkLst>
            <pc:docMk/>
            <pc:sldMk cId="829255347" sldId="280"/>
            <ac:spMk id="3" creationId="{06DA4383-C025-6994-E24D-6C21B0373302}"/>
          </ac:spMkLst>
        </pc:spChg>
        <pc:picChg chg="add mod">
          <ac:chgData name="Arvydas Gabrilavičius" userId="5a2797c2-a7ac-4715-b79a-1d6918259948" providerId="ADAL" clId="{74EE5058-2988-452C-AFF5-C8D6ECE428FB}" dt="2024-03-07T08:43:07.602" v="221"/>
          <ac:picMkLst>
            <pc:docMk/>
            <pc:sldMk cId="829255347" sldId="280"/>
            <ac:picMk id="4" creationId="{2BF4791D-6140-9A2B-B3C3-C54DC83F7A42}"/>
          </ac:picMkLst>
        </pc:picChg>
      </pc:sldChg>
      <pc:sldChg chg="addSp delSp modSp new mod">
        <pc:chgData name="Arvydas Gabrilavičius" userId="5a2797c2-a7ac-4715-b79a-1d6918259948" providerId="ADAL" clId="{74EE5058-2988-452C-AFF5-C8D6ECE428FB}" dt="2024-03-07T08:50:36.711" v="261" actId="20577"/>
        <pc:sldMkLst>
          <pc:docMk/>
          <pc:sldMk cId="440689707" sldId="281"/>
        </pc:sldMkLst>
        <pc:spChg chg="mod">
          <ac:chgData name="Arvydas Gabrilavičius" userId="5a2797c2-a7ac-4715-b79a-1d6918259948" providerId="ADAL" clId="{74EE5058-2988-452C-AFF5-C8D6ECE428FB}" dt="2024-03-07T08:50:36.711" v="261" actId="20577"/>
          <ac:spMkLst>
            <pc:docMk/>
            <pc:sldMk cId="440689707" sldId="281"/>
            <ac:spMk id="2" creationId="{D1F87335-BC14-1E17-AB13-EDE62E51972A}"/>
          </ac:spMkLst>
        </pc:spChg>
        <pc:spChg chg="del">
          <ac:chgData name="Arvydas Gabrilavičius" userId="5a2797c2-a7ac-4715-b79a-1d6918259948" providerId="ADAL" clId="{74EE5058-2988-452C-AFF5-C8D6ECE428FB}" dt="2024-03-07T08:43:41.350" v="223"/>
          <ac:spMkLst>
            <pc:docMk/>
            <pc:sldMk cId="440689707" sldId="281"/>
            <ac:spMk id="3" creationId="{C0466407-816D-0B3A-5751-26E5166E97E9}"/>
          </ac:spMkLst>
        </pc:spChg>
        <pc:picChg chg="add mod">
          <ac:chgData name="Arvydas Gabrilavičius" userId="5a2797c2-a7ac-4715-b79a-1d6918259948" providerId="ADAL" clId="{74EE5058-2988-452C-AFF5-C8D6ECE428FB}" dt="2024-03-07T08:43:41.350" v="223"/>
          <ac:picMkLst>
            <pc:docMk/>
            <pc:sldMk cId="440689707" sldId="281"/>
            <ac:picMk id="4" creationId="{4C64A723-2A54-EB1A-0BF1-1B9236FDDC96}"/>
          </ac:picMkLst>
        </pc:picChg>
      </pc:sldChg>
      <pc:sldChg chg="addSp delSp modSp new mod">
        <pc:chgData name="Arvydas Gabrilavičius" userId="5a2797c2-a7ac-4715-b79a-1d6918259948" providerId="ADAL" clId="{74EE5058-2988-452C-AFF5-C8D6ECE428FB}" dt="2024-03-07T08:50:46.132" v="263" actId="20577"/>
        <pc:sldMkLst>
          <pc:docMk/>
          <pc:sldMk cId="465161681" sldId="282"/>
        </pc:sldMkLst>
        <pc:spChg chg="mod">
          <ac:chgData name="Arvydas Gabrilavičius" userId="5a2797c2-a7ac-4715-b79a-1d6918259948" providerId="ADAL" clId="{74EE5058-2988-452C-AFF5-C8D6ECE428FB}" dt="2024-03-07T08:50:46.132" v="263" actId="20577"/>
          <ac:spMkLst>
            <pc:docMk/>
            <pc:sldMk cId="465161681" sldId="282"/>
            <ac:spMk id="2" creationId="{F7659A68-7393-ED32-11DF-B20FFB810B07}"/>
          </ac:spMkLst>
        </pc:spChg>
        <pc:spChg chg="del">
          <ac:chgData name="Arvydas Gabrilavičius" userId="5a2797c2-a7ac-4715-b79a-1d6918259948" providerId="ADAL" clId="{74EE5058-2988-452C-AFF5-C8D6ECE428FB}" dt="2024-03-07T08:44:10.048" v="225"/>
          <ac:spMkLst>
            <pc:docMk/>
            <pc:sldMk cId="465161681" sldId="282"/>
            <ac:spMk id="3" creationId="{0EB41916-9B35-6AD6-4957-CFCC97BDDF87}"/>
          </ac:spMkLst>
        </pc:spChg>
        <pc:picChg chg="add mod">
          <ac:chgData name="Arvydas Gabrilavičius" userId="5a2797c2-a7ac-4715-b79a-1d6918259948" providerId="ADAL" clId="{74EE5058-2988-452C-AFF5-C8D6ECE428FB}" dt="2024-03-07T08:48:23.123" v="236" actId="14100"/>
          <ac:picMkLst>
            <pc:docMk/>
            <pc:sldMk cId="465161681" sldId="282"/>
            <ac:picMk id="4" creationId="{0028F1EA-F1E3-00BE-E6A1-0B3B04F1011A}"/>
          </ac:picMkLst>
        </pc:picChg>
      </pc:sldChg>
      <pc:sldChg chg="modSp new mod">
        <pc:chgData name="Arvydas Gabrilavičius" userId="5a2797c2-a7ac-4715-b79a-1d6918259948" providerId="ADAL" clId="{74EE5058-2988-452C-AFF5-C8D6ECE428FB}" dt="2024-03-07T08:54:14.693" v="277" actId="14100"/>
        <pc:sldMkLst>
          <pc:docMk/>
          <pc:sldMk cId="3456127687" sldId="283"/>
        </pc:sldMkLst>
        <pc:spChg chg="mod">
          <ac:chgData name="Arvydas Gabrilavičius" userId="5a2797c2-a7ac-4715-b79a-1d6918259948" providerId="ADAL" clId="{74EE5058-2988-452C-AFF5-C8D6ECE428FB}" dt="2024-03-07T08:50:51.629" v="265" actId="20577"/>
          <ac:spMkLst>
            <pc:docMk/>
            <pc:sldMk cId="3456127687" sldId="283"/>
            <ac:spMk id="2" creationId="{6FC3FE34-7D3A-C719-78E5-70C88FA6529A}"/>
          </ac:spMkLst>
        </pc:spChg>
        <pc:spChg chg="mod">
          <ac:chgData name="Arvydas Gabrilavičius" userId="5a2797c2-a7ac-4715-b79a-1d6918259948" providerId="ADAL" clId="{74EE5058-2988-452C-AFF5-C8D6ECE428FB}" dt="2024-03-07T08:54:14.693" v="277" actId="14100"/>
          <ac:spMkLst>
            <pc:docMk/>
            <pc:sldMk cId="3456127687" sldId="283"/>
            <ac:spMk id="3" creationId="{769128AA-68AE-FFF8-A20A-90C0B4C2B3AA}"/>
          </ac:spMkLst>
        </pc:spChg>
      </pc:sldChg>
      <pc:sldChg chg="addSp delSp modSp new mod">
        <pc:chgData name="Arvydas Gabrilavičius" userId="5a2797c2-a7ac-4715-b79a-1d6918259948" providerId="ADAL" clId="{74EE5058-2988-452C-AFF5-C8D6ECE428FB}" dt="2024-03-07T11:51:09.204" v="1244" actId="1076"/>
        <pc:sldMkLst>
          <pc:docMk/>
          <pc:sldMk cId="345048133" sldId="284"/>
        </pc:sldMkLst>
        <pc:spChg chg="mod">
          <ac:chgData name="Arvydas Gabrilavičius" userId="5a2797c2-a7ac-4715-b79a-1d6918259948" providerId="ADAL" clId="{74EE5058-2988-452C-AFF5-C8D6ECE428FB}" dt="2024-03-07T11:51:09.204" v="1244" actId="1076"/>
          <ac:spMkLst>
            <pc:docMk/>
            <pc:sldMk cId="345048133" sldId="284"/>
            <ac:spMk id="2" creationId="{76A949C0-0AE4-0255-6909-F4E4837B346F}"/>
          </ac:spMkLst>
        </pc:spChg>
        <pc:spChg chg="del mod">
          <ac:chgData name="Arvydas Gabrilavičius" userId="5a2797c2-a7ac-4715-b79a-1d6918259948" providerId="ADAL" clId="{74EE5058-2988-452C-AFF5-C8D6ECE428FB}" dt="2024-03-07T10:21:36.780" v="848"/>
          <ac:spMkLst>
            <pc:docMk/>
            <pc:sldMk cId="345048133" sldId="284"/>
            <ac:spMk id="3" creationId="{3B4AE78C-C6B5-4EF2-4848-708DA1703307}"/>
          </ac:spMkLst>
        </pc:spChg>
        <pc:picChg chg="add mod">
          <ac:chgData name="Arvydas Gabrilavičius" userId="5a2797c2-a7ac-4715-b79a-1d6918259948" providerId="ADAL" clId="{74EE5058-2988-452C-AFF5-C8D6ECE428FB}" dt="2024-03-07T10:21:36.780" v="848"/>
          <ac:picMkLst>
            <pc:docMk/>
            <pc:sldMk cId="345048133" sldId="284"/>
            <ac:picMk id="4" creationId="{35B8861F-A59D-20D3-B3F8-C76D066833AB}"/>
          </ac:picMkLst>
        </pc:picChg>
      </pc:sldChg>
      <pc:sldChg chg="addSp delSp modSp new del mod">
        <pc:chgData name="Arvydas Gabrilavičius" userId="5a2797c2-a7ac-4715-b79a-1d6918259948" providerId="ADAL" clId="{74EE5058-2988-452C-AFF5-C8D6ECE428FB}" dt="2024-03-07T10:29:43.544" v="862" actId="2696"/>
        <pc:sldMkLst>
          <pc:docMk/>
          <pc:sldMk cId="1960283533" sldId="285"/>
        </pc:sldMkLst>
        <pc:spChg chg="del mod">
          <ac:chgData name="Arvydas Gabrilavičius" userId="5a2797c2-a7ac-4715-b79a-1d6918259948" providerId="ADAL" clId="{74EE5058-2988-452C-AFF5-C8D6ECE428FB}" dt="2024-03-07T10:26:28.712" v="859" actId="478"/>
          <ac:spMkLst>
            <pc:docMk/>
            <pc:sldMk cId="1960283533" sldId="285"/>
            <ac:spMk id="2" creationId="{C6D8FF97-C7EB-86CB-3BFB-C161DEBB10F3}"/>
          </ac:spMkLst>
        </pc:spChg>
        <pc:spChg chg="add del mod">
          <ac:chgData name="Arvydas Gabrilavičius" userId="5a2797c2-a7ac-4715-b79a-1d6918259948" providerId="ADAL" clId="{74EE5058-2988-452C-AFF5-C8D6ECE428FB}" dt="2024-03-07T10:29:02.170" v="861"/>
          <ac:spMkLst>
            <pc:docMk/>
            <pc:sldMk cId="1960283533" sldId="285"/>
            <ac:spMk id="3" creationId="{E0B4A045-CB91-D18B-D6CA-428FA5359E77}"/>
          </ac:spMkLst>
        </pc:spChg>
        <pc:picChg chg="add mod">
          <ac:chgData name="Arvydas Gabrilavičius" userId="5a2797c2-a7ac-4715-b79a-1d6918259948" providerId="ADAL" clId="{74EE5058-2988-452C-AFF5-C8D6ECE428FB}" dt="2024-03-07T10:19:30.503" v="829"/>
          <ac:picMkLst>
            <pc:docMk/>
            <pc:sldMk cId="1960283533" sldId="285"/>
            <ac:picMk id="4" creationId="{DF622B20-3DFD-418F-2725-4C1D77963A70}"/>
          </ac:picMkLst>
        </pc:picChg>
      </pc:sldChg>
      <pc:sldChg chg="addSp delSp modSp new mod setBg">
        <pc:chgData name="Arvydas Gabrilavičius" userId="5a2797c2-a7ac-4715-b79a-1d6918259948" providerId="ADAL" clId="{74EE5058-2988-452C-AFF5-C8D6ECE428FB}" dt="2024-03-07T12:31:00.447" v="1483" actId="20577"/>
        <pc:sldMkLst>
          <pc:docMk/>
          <pc:sldMk cId="815348217" sldId="286"/>
        </pc:sldMkLst>
        <pc:spChg chg="mod">
          <ac:chgData name="Arvydas Gabrilavičius" userId="5a2797c2-a7ac-4715-b79a-1d6918259948" providerId="ADAL" clId="{74EE5058-2988-452C-AFF5-C8D6ECE428FB}" dt="2024-03-07T12:31:00.447" v="1483" actId="20577"/>
          <ac:spMkLst>
            <pc:docMk/>
            <pc:sldMk cId="815348217" sldId="286"/>
            <ac:spMk id="2" creationId="{A195570A-7DD1-5596-6B78-4274B8E08E89}"/>
          </ac:spMkLst>
        </pc:spChg>
        <pc:spChg chg="del">
          <ac:chgData name="Arvydas Gabrilavičius" userId="5a2797c2-a7ac-4715-b79a-1d6918259948" providerId="ADAL" clId="{74EE5058-2988-452C-AFF5-C8D6ECE428FB}" dt="2024-03-07T10:32:46.834" v="886"/>
          <ac:spMkLst>
            <pc:docMk/>
            <pc:sldMk cId="815348217" sldId="286"/>
            <ac:spMk id="3" creationId="{A004213D-FFFD-CD69-A518-811ED6469D2A}"/>
          </ac:spMkLst>
        </pc:spChg>
        <pc:spChg chg="add del">
          <ac:chgData name="Arvydas Gabrilavičius" userId="5a2797c2-a7ac-4715-b79a-1d6918259948" providerId="ADAL" clId="{74EE5058-2988-452C-AFF5-C8D6ECE428FB}" dt="2024-03-07T10:33:01.713" v="888" actId="26606"/>
          <ac:spMkLst>
            <pc:docMk/>
            <pc:sldMk cId="815348217" sldId="286"/>
            <ac:spMk id="8" creationId="{7DE87A00-2953-A84A-874E-8AE4CA0B51C9}"/>
          </ac:spMkLst>
        </pc:spChg>
        <pc:spChg chg="add del">
          <ac:chgData name="Arvydas Gabrilavičius" userId="5a2797c2-a7ac-4715-b79a-1d6918259948" providerId="ADAL" clId="{74EE5058-2988-452C-AFF5-C8D6ECE428FB}" dt="2024-03-07T10:33:06.417" v="891" actId="26606"/>
          <ac:spMkLst>
            <pc:docMk/>
            <pc:sldMk cId="815348217" sldId="286"/>
            <ac:spMk id="9" creationId="{A4AC5506-6312-4701-8D3C-40187889A947}"/>
          </ac:spMkLst>
        </pc:spChg>
        <pc:spChg chg="add del">
          <ac:chgData name="Arvydas Gabrilavičius" userId="5a2797c2-a7ac-4715-b79a-1d6918259948" providerId="ADAL" clId="{74EE5058-2988-452C-AFF5-C8D6ECE428FB}" dt="2024-03-07T10:33:01.713" v="888" actId="26606"/>
          <ac:spMkLst>
            <pc:docMk/>
            <pc:sldMk cId="815348217" sldId="286"/>
            <ac:spMk id="11" creationId="{C3896A03-3945-419A-B66B-4EE266EDD152}"/>
          </ac:spMkLst>
        </pc:spChg>
        <pc:spChg chg="add del">
          <ac:chgData name="Arvydas Gabrilavičius" userId="5a2797c2-a7ac-4715-b79a-1d6918259948" providerId="ADAL" clId="{74EE5058-2988-452C-AFF5-C8D6ECE428FB}" dt="2024-03-07T10:33:01.713" v="888" actId="26606"/>
          <ac:spMkLst>
            <pc:docMk/>
            <pc:sldMk cId="815348217" sldId="286"/>
            <ac:spMk id="13" creationId="{B34F5AD2-EDBD-4BBD-A55C-EAFFD0C7097A}"/>
          </ac:spMkLst>
        </pc:spChg>
        <pc:spChg chg="add del">
          <ac:chgData name="Arvydas Gabrilavičius" userId="5a2797c2-a7ac-4715-b79a-1d6918259948" providerId="ADAL" clId="{74EE5058-2988-452C-AFF5-C8D6ECE428FB}" dt="2024-03-07T10:33:01.713" v="888" actId="26606"/>
          <ac:spMkLst>
            <pc:docMk/>
            <pc:sldMk cId="815348217" sldId="286"/>
            <ac:spMk id="15" creationId="{450D3AD2-FA80-415F-A9CE-54D884561CD7}"/>
          </ac:spMkLst>
        </pc:spChg>
        <pc:picChg chg="add mod">
          <ac:chgData name="Arvydas Gabrilavičius" userId="5a2797c2-a7ac-4715-b79a-1d6918259948" providerId="ADAL" clId="{74EE5058-2988-452C-AFF5-C8D6ECE428FB}" dt="2024-03-07T10:33:06.417" v="891" actId="26606"/>
          <ac:picMkLst>
            <pc:docMk/>
            <pc:sldMk cId="815348217" sldId="286"/>
            <ac:picMk id="4" creationId="{C30B7F6E-354D-5E31-C8AD-D09E7C3166FD}"/>
          </ac:picMkLst>
        </pc:picChg>
      </pc:sldChg>
      <pc:sldChg chg="addSp delSp modSp new mod setBg">
        <pc:chgData name="Arvydas Gabrilavičius" userId="5a2797c2-a7ac-4715-b79a-1d6918259948" providerId="ADAL" clId="{74EE5058-2988-452C-AFF5-C8D6ECE428FB}" dt="2024-03-07T12:33:38.461" v="1486" actId="20577"/>
        <pc:sldMkLst>
          <pc:docMk/>
          <pc:sldMk cId="536317707" sldId="287"/>
        </pc:sldMkLst>
        <pc:spChg chg="mod">
          <ac:chgData name="Arvydas Gabrilavičius" userId="5a2797c2-a7ac-4715-b79a-1d6918259948" providerId="ADAL" clId="{74EE5058-2988-452C-AFF5-C8D6ECE428FB}" dt="2024-03-07T12:33:38.461" v="1486" actId="20577"/>
          <ac:spMkLst>
            <pc:docMk/>
            <pc:sldMk cId="536317707" sldId="287"/>
            <ac:spMk id="2" creationId="{92CD31A9-FF88-1BF6-B05A-128B965856CB}"/>
          </ac:spMkLst>
        </pc:spChg>
        <pc:spChg chg="del">
          <ac:chgData name="Arvydas Gabrilavičius" userId="5a2797c2-a7ac-4715-b79a-1d6918259948" providerId="ADAL" clId="{74EE5058-2988-452C-AFF5-C8D6ECE428FB}" dt="2024-03-07T10:56:35.548" v="936"/>
          <ac:spMkLst>
            <pc:docMk/>
            <pc:sldMk cId="536317707" sldId="287"/>
            <ac:spMk id="3" creationId="{73D6BC77-D5C0-5DC1-EE89-ED2497E1B579}"/>
          </ac:spMkLst>
        </pc:spChg>
        <pc:spChg chg="add del">
          <ac:chgData name="Arvydas Gabrilavičius" userId="5a2797c2-a7ac-4715-b79a-1d6918259948" providerId="ADAL" clId="{74EE5058-2988-452C-AFF5-C8D6ECE428FB}" dt="2024-03-07T10:56:53.784" v="940" actId="26606"/>
          <ac:spMkLst>
            <pc:docMk/>
            <pc:sldMk cId="536317707" sldId="287"/>
            <ac:spMk id="8" creationId="{338F62F5-5409-6513-8914-F0482DE544D7}"/>
          </ac:spMkLst>
        </pc:spChg>
        <pc:spChg chg="add del">
          <ac:chgData name="Arvydas Gabrilavičius" userId="5a2797c2-a7ac-4715-b79a-1d6918259948" providerId="ADAL" clId="{74EE5058-2988-452C-AFF5-C8D6ECE428FB}" dt="2024-03-07T10:56:50.316" v="938" actId="26606"/>
          <ac:spMkLst>
            <pc:docMk/>
            <pc:sldMk cId="536317707" sldId="287"/>
            <ac:spMk id="9" creationId="{A8384FB5-9ADC-4DDC-881B-597D56F5B15D}"/>
          </ac:spMkLst>
        </pc:spChg>
        <pc:spChg chg="add del">
          <ac:chgData name="Arvydas Gabrilavičius" userId="5a2797c2-a7ac-4715-b79a-1d6918259948" providerId="ADAL" clId="{74EE5058-2988-452C-AFF5-C8D6ECE428FB}" dt="2024-03-07T10:56:50.316" v="938" actId="26606"/>
          <ac:spMkLst>
            <pc:docMk/>
            <pc:sldMk cId="536317707" sldId="287"/>
            <ac:spMk id="11" creationId="{1199E1B1-A8C0-4FE8-A5A8-1CB41D69F857}"/>
          </ac:spMkLst>
        </pc:spChg>
        <pc:spChg chg="add del">
          <ac:chgData name="Arvydas Gabrilavičius" userId="5a2797c2-a7ac-4715-b79a-1d6918259948" providerId="ADAL" clId="{74EE5058-2988-452C-AFF5-C8D6ECE428FB}" dt="2024-03-07T10:56:50.316" v="938" actId="26606"/>
          <ac:spMkLst>
            <pc:docMk/>
            <pc:sldMk cId="536317707" sldId="287"/>
            <ac:spMk id="13" creationId="{84A8DE83-DE75-4B41-9DB4-A7EC0B0DEC0B}"/>
          </ac:spMkLst>
        </pc:spChg>
        <pc:spChg chg="add del">
          <ac:chgData name="Arvydas Gabrilavičius" userId="5a2797c2-a7ac-4715-b79a-1d6918259948" providerId="ADAL" clId="{74EE5058-2988-452C-AFF5-C8D6ECE428FB}" dt="2024-03-07T10:56:50.316" v="938" actId="26606"/>
          <ac:spMkLst>
            <pc:docMk/>
            <pc:sldMk cId="536317707" sldId="287"/>
            <ac:spMk id="15" creationId="{A7009A0A-BEF5-4EAC-AF15-E4F9F002E239}"/>
          </ac:spMkLst>
        </pc:spChg>
        <pc:spChg chg="add del">
          <ac:chgData name="Arvydas Gabrilavičius" userId="5a2797c2-a7ac-4715-b79a-1d6918259948" providerId="ADAL" clId="{74EE5058-2988-452C-AFF5-C8D6ECE428FB}" dt="2024-03-07T10:56:53.784" v="940" actId="26606"/>
          <ac:spMkLst>
            <pc:docMk/>
            <pc:sldMk cId="536317707" sldId="287"/>
            <ac:spMk id="17" creationId="{1A95671B-3CC6-4792-9114-B74FAEA224E6}"/>
          </ac:spMkLst>
        </pc:spChg>
        <pc:spChg chg="add del">
          <ac:chgData name="Arvydas Gabrilavičius" userId="5a2797c2-a7ac-4715-b79a-1d6918259948" providerId="ADAL" clId="{74EE5058-2988-452C-AFF5-C8D6ECE428FB}" dt="2024-03-07T10:56:57.918" v="942" actId="26606"/>
          <ac:spMkLst>
            <pc:docMk/>
            <pc:sldMk cId="536317707" sldId="287"/>
            <ac:spMk id="19" creationId="{FFB60E8C-7224-44A4-87A0-46A1711DD2ED}"/>
          </ac:spMkLst>
        </pc:spChg>
        <pc:spChg chg="add del">
          <ac:chgData name="Arvydas Gabrilavičius" userId="5a2797c2-a7ac-4715-b79a-1d6918259948" providerId="ADAL" clId="{74EE5058-2988-452C-AFF5-C8D6ECE428FB}" dt="2024-03-07T10:56:57.918" v="942" actId="26606"/>
          <ac:spMkLst>
            <pc:docMk/>
            <pc:sldMk cId="536317707" sldId="287"/>
            <ac:spMk id="20" creationId="{5DA32751-37A2-45C0-BE94-63D375E27003}"/>
          </ac:spMkLst>
        </pc:spChg>
        <pc:spChg chg="add del">
          <ac:chgData name="Arvydas Gabrilavičius" userId="5a2797c2-a7ac-4715-b79a-1d6918259948" providerId="ADAL" clId="{74EE5058-2988-452C-AFF5-C8D6ECE428FB}" dt="2024-03-07T10:56:57.918" v="942" actId="26606"/>
          <ac:spMkLst>
            <pc:docMk/>
            <pc:sldMk cId="536317707" sldId="287"/>
            <ac:spMk id="21" creationId="{E659831F-0D9A-4C63-9EBB-8435B85A440F}"/>
          </ac:spMkLst>
        </pc:spChg>
        <pc:spChg chg="add del">
          <ac:chgData name="Arvydas Gabrilavičius" userId="5a2797c2-a7ac-4715-b79a-1d6918259948" providerId="ADAL" clId="{74EE5058-2988-452C-AFF5-C8D6ECE428FB}" dt="2024-03-07T10:56:57.918" v="942" actId="26606"/>
          <ac:spMkLst>
            <pc:docMk/>
            <pc:sldMk cId="536317707" sldId="287"/>
            <ac:spMk id="22" creationId="{6C2EC322-3C9D-B921-228D-EF194BDB9A1A}"/>
          </ac:spMkLst>
        </pc:spChg>
        <pc:spChg chg="add del">
          <ac:chgData name="Arvydas Gabrilavičius" userId="5a2797c2-a7ac-4715-b79a-1d6918259948" providerId="ADAL" clId="{74EE5058-2988-452C-AFF5-C8D6ECE428FB}" dt="2024-03-07T10:56:57.918" v="942" actId="26606"/>
          <ac:spMkLst>
            <pc:docMk/>
            <pc:sldMk cId="536317707" sldId="287"/>
            <ac:spMk id="23" creationId="{5A55FBCD-CD42-40F5-8A1B-3203F9CAEEAA}"/>
          </ac:spMkLst>
        </pc:spChg>
        <pc:picChg chg="add mod">
          <ac:chgData name="Arvydas Gabrilavičius" userId="5a2797c2-a7ac-4715-b79a-1d6918259948" providerId="ADAL" clId="{74EE5058-2988-452C-AFF5-C8D6ECE428FB}" dt="2024-03-07T10:56:57.918" v="942" actId="26606"/>
          <ac:picMkLst>
            <pc:docMk/>
            <pc:sldMk cId="536317707" sldId="287"/>
            <ac:picMk id="4" creationId="{4F9FDA49-19CA-9512-747D-182F969199E8}"/>
          </ac:picMkLst>
        </pc:picChg>
      </pc:sldChg>
      <pc:sldChg chg="addSp delSp modSp new mod">
        <pc:chgData name="Arvydas Gabrilavičius" userId="5a2797c2-a7ac-4715-b79a-1d6918259948" providerId="ADAL" clId="{74EE5058-2988-452C-AFF5-C8D6ECE428FB}" dt="2024-03-07T11:50:21.350" v="1242" actId="2711"/>
        <pc:sldMkLst>
          <pc:docMk/>
          <pc:sldMk cId="4174954743" sldId="288"/>
        </pc:sldMkLst>
        <pc:spChg chg="mod">
          <ac:chgData name="Arvydas Gabrilavičius" userId="5a2797c2-a7ac-4715-b79a-1d6918259948" providerId="ADAL" clId="{74EE5058-2988-452C-AFF5-C8D6ECE428FB}" dt="2024-03-07T11:50:21.350" v="1242" actId="2711"/>
          <ac:spMkLst>
            <pc:docMk/>
            <pc:sldMk cId="4174954743" sldId="288"/>
            <ac:spMk id="2" creationId="{DF18DC5A-9C11-9B4F-564D-950F889E04B2}"/>
          </ac:spMkLst>
        </pc:spChg>
        <pc:spChg chg="del">
          <ac:chgData name="Arvydas Gabrilavičius" userId="5a2797c2-a7ac-4715-b79a-1d6918259948" providerId="ADAL" clId="{74EE5058-2988-452C-AFF5-C8D6ECE428FB}" dt="2024-03-07T11:07:33.032" v="978"/>
          <ac:spMkLst>
            <pc:docMk/>
            <pc:sldMk cId="4174954743" sldId="288"/>
            <ac:spMk id="3" creationId="{AA52D12B-1DF4-D020-F080-D35F8976F3FB}"/>
          </ac:spMkLst>
        </pc:spChg>
        <pc:picChg chg="add mod">
          <ac:chgData name="Arvydas Gabrilavičius" userId="5a2797c2-a7ac-4715-b79a-1d6918259948" providerId="ADAL" clId="{74EE5058-2988-452C-AFF5-C8D6ECE428FB}" dt="2024-03-07T11:07:33.032" v="978"/>
          <ac:picMkLst>
            <pc:docMk/>
            <pc:sldMk cId="4174954743" sldId="288"/>
            <ac:picMk id="4" creationId="{594548F9-8BC0-932C-1CA0-F7CB0E089DA3}"/>
          </ac:picMkLst>
        </pc:picChg>
      </pc:sldChg>
      <pc:sldChg chg="modSp new mod ord">
        <pc:chgData name="Arvydas Gabrilavičius" userId="5a2797c2-a7ac-4715-b79a-1d6918259948" providerId="ADAL" clId="{74EE5058-2988-452C-AFF5-C8D6ECE428FB}" dt="2024-03-07T13:09:35.485" v="1488"/>
        <pc:sldMkLst>
          <pc:docMk/>
          <pc:sldMk cId="1238970255" sldId="289"/>
        </pc:sldMkLst>
        <pc:spChg chg="mod">
          <ac:chgData name="Arvydas Gabrilavičius" userId="5a2797c2-a7ac-4715-b79a-1d6918259948" providerId="ADAL" clId="{74EE5058-2988-452C-AFF5-C8D6ECE428FB}" dt="2024-03-07T12:20:37.480" v="1451" actId="20577"/>
          <ac:spMkLst>
            <pc:docMk/>
            <pc:sldMk cId="1238970255" sldId="289"/>
            <ac:spMk id="2" creationId="{A9C33CDB-B666-202C-8D0C-DC17E683D28F}"/>
          </ac:spMkLst>
        </pc:spChg>
        <pc:spChg chg="mod">
          <ac:chgData name="Arvydas Gabrilavičius" userId="5a2797c2-a7ac-4715-b79a-1d6918259948" providerId="ADAL" clId="{74EE5058-2988-452C-AFF5-C8D6ECE428FB}" dt="2024-03-07T12:16:26.414" v="1433" actId="20577"/>
          <ac:spMkLst>
            <pc:docMk/>
            <pc:sldMk cId="1238970255" sldId="289"/>
            <ac:spMk id="3" creationId="{50686AC6-2CD1-9B67-DF83-1545184BA287}"/>
          </ac:spMkLst>
        </pc:spChg>
      </pc:sldChg>
      <pc:sldChg chg="modSp new mod ord">
        <pc:chgData name="Arvydas Gabrilavičius" userId="5a2797c2-a7ac-4715-b79a-1d6918259948" providerId="ADAL" clId="{74EE5058-2988-452C-AFF5-C8D6ECE428FB}" dt="2024-03-07T13:13:30.269" v="1498" actId="6549"/>
        <pc:sldMkLst>
          <pc:docMk/>
          <pc:sldMk cId="802300092" sldId="290"/>
        </pc:sldMkLst>
        <pc:spChg chg="mod">
          <ac:chgData name="Arvydas Gabrilavičius" userId="5a2797c2-a7ac-4715-b79a-1d6918259948" providerId="ADAL" clId="{74EE5058-2988-452C-AFF5-C8D6ECE428FB}" dt="2024-03-07T12:21:00.301" v="1478" actId="20577"/>
          <ac:spMkLst>
            <pc:docMk/>
            <pc:sldMk cId="802300092" sldId="290"/>
            <ac:spMk id="2" creationId="{8D6A4B16-6851-A2D9-4343-1ADC971BF25D}"/>
          </ac:spMkLst>
        </pc:spChg>
        <pc:spChg chg="mod">
          <ac:chgData name="Arvydas Gabrilavičius" userId="5a2797c2-a7ac-4715-b79a-1d6918259948" providerId="ADAL" clId="{74EE5058-2988-452C-AFF5-C8D6ECE428FB}" dt="2024-03-07T13:13:30.269" v="1498" actId="6549"/>
          <ac:spMkLst>
            <pc:docMk/>
            <pc:sldMk cId="802300092" sldId="290"/>
            <ac:spMk id="3" creationId="{CC10E691-ECA5-3259-9EE8-87108F730672}"/>
          </ac:spMkLst>
        </pc:spChg>
      </pc:sldChg>
    </pc:docChg>
  </pc:docChgLst>
  <pc:docChgLst>
    <pc:chgData name="Arvydas Gabrilavičius" userId="5a2797c2-a7ac-4715-b79a-1d6918259948" providerId="ADAL" clId="{2FAF87E5-43D7-4EE5-B2BA-F67F64E70BA5}"/>
    <pc:docChg chg="undo custSel delSld modSld">
      <pc:chgData name="Arvydas Gabrilavičius" userId="5a2797c2-a7ac-4715-b79a-1d6918259948" providerId="ADAL" clId="{2FAF87E5-43D7-4EE5-B2BA-F67F64E70BA5}" dt="2024-03-18T14:30:59.454" v="163" actId="14100"/>
      <pc:docMkLst>
        <pc:docMk/>
      </pc:docMkLst>
      <pc:sldChg chg="modSp mod">
        <pc:chgData name="Arvydas Gabrilavičius" userId="5a2797c2-a7ac-4715-b79a-1d6918259948" providerId="ADAL" clId="{2FAF87E5-43D7-4EE5-B2BA-F67F64E70BA5}" dt="2024-03-18T14:28:49.786" v="135" actId="20577"/>
        <pc:sldMkLst>
          <pc:docMk/>
          <pc:sldMk cId="3674472688" sldId="272"/>
        </pc:sldMkLst>
        <pc:spChg chg="mod">
          <ac:chgData name="Arvydas Gabrilavičius" userId="5a2797c2-a7ac-4715-b79a-1d6918259948" providerId="ADAL" clId="{2FAF87E5-43D7-4EE5-B2BA-F67F64E70BA5}" dt="2024-03-18T14:28:49.786" v="135" actId="20577"/>
          <ac:spMkLst>
            <pc:docMk/>
            <pc:sldMk cId="3674472688" sldId="272"/>
            <ac:spMk id="3" creationId="{83FED963-EBC3-2B71-D6E9-7F0B512950FA}"/>
          </ac:spMkLst>
        </pc:spChg>
      </pc:sldChg>
      <pc:sldChg chg="del">
        <pc:chgData name="Arvydas Gabrilavičius" userId="5a2797c2-a7ac-4715-b79a-1d6918259948" providerId="ADAL" clId="{2FAF87E5-43D7-4EE5-B2BA-F67F64E70BA5}" dt="2024-03-18T14:04:42.799" v="24" actId="2696"/>
        <pc:sldMkLst>
          <pc:docMk/>
          <pc:sldMk cId="228279944" sldId="273"/>
        </pc:sldMkLst>
      </pc:sldChg>
      <pc:sldChg chg="modSp del mod">
        <pc:chgData name="Arvydas Gabrilavičius" userId="5a2797c2-a7ac-4715-b79a-1d6918259948" providerId="ADAL" clId="{2FAF87E5-43D7-4EE5-B2BA-F67F64E70BA5}" dt="2024-03-18T14:13:27.177" v="98" actId="2696"/>
        <pc:sldMkLst>
          <pc:docMk/>
          <pc:sldMk cId="566126748" sldId="274"/>
        </pc:sldMkLst>
        <pc:spChg chg="mod">
          <ac:chgData name="Arvydas Gabrilavičius" userId="5a2797c2-a7ac-4715-b79a-1d6918259948" providerId="ADAL" clId="{2FAF87E5-43D7-4EE5-B2BA-F67F64E70BA5}" dt="2024-03-18T14:10:00.895" v="78" actId="20577"/>
          <ac:spMkLst>
            <pc:docMk/>
            <pc:sldMk cId="566126748" sldId="274"/>
            <ac:spMk id="2" creationId="{34F5007B-608B-77D2-A391-E433664281E3}"/>
          </ac:spMkLst>
        </pc:spChg>
        <pc:spChg chg="mod">
          <ac:chgData name="Arvydas Gabrilavičius" userId="5a2797c2-a7ac-4715-b79a-1d6918259948" providerId="ADAL" clId="{2FAF87E5-43D7-4EE5-B2BA-F67F64E70BA5}" dt="2024-03-18T14:12:50.642" v="92" actId="20577"/>
          <ac:spMkLst>
            <pc:docMk/>
            <pc:sldMk cId="566126748" sldId="274"/>
            <ac:spMk id="3" creationId="{C8D027B3-7ECD-69BD-B21C-2CDB79EAD06A}"/>
          </ac:spMkLst>
        </pc:spChg>
      </pc:sldChg>
      <pc:sldChg chg="modSp del mod">
        <pc:chgData name="Arvydas Gabrilavičius" userId="5a2797c2-a7ac-4715-b79a-1d6918259948" providerId="ADAL" clId="{2FAF87E5-43D7-4EE5-B2BA-F67F64E70BA5}" dt="2024-03-18T14:08:08.901" v="52" actId="2696"/>
        <pc:sldMkLst>
          <pc:docMk/>
          <pc:sldMk cId="4223429015" sldId="275"/>
        </pc:sldMkLst>
        <pc:spChg chg="mod">
          <ac:chgData name="Arvydas Gabrilavičius" userId="5a2797c2-a7ac-4715-b79a-1d6918259948" providerId="ADAL" clId="{2FAF87E5-43D7-4EE5-B2BA-F67F64E70BA5}" dt="2024-03-18T14:05:14.619" v="27" actId="6549"/>
          <ac:spMkLst>
            <pc:docMk/>
            <pc:sldMk cId="4223429015" sldId="275"/>
            <ac:spMk id="3" creationId="{48B5E706-0AA8-81BC-34F2-5DF868ED091C}"/>
          </ac:spMkLst>
        </pc:spChg>
      </pc:sldChg>
      <pc:sldChg chg="modSp del mod">
        <pc:chgData name="Arvydas Gabrilavičius" userId="5a2797c2-a7ac-4715-b79a-1d6918259948" providerId="ADAL" clId="{2FAF87E5-43D7-4EE5-B2BA-F67F64E70BA5}" dt="2024-03-18T14:14:36.574" v="116" actId="2696"/>
        <pc:sldMkLst>
          <pc:docMk/>
          <pc:sldMk cId="2993565810" sldId="276"/>
        </pc:sldMkLst>
        <pc:spChg chg="mod">
          <ac:chgData name="Arvydas Gabrilavičius" userId="5a2797c2-a7ac-4715-b79a-1d6918259948" providerId="ADAL" clId="{2FAF87E5-43D7-4EE5-B2BA-F67F64E70BA5}" dt="2024-03-18T14:10:07.727" v="82" actId="20577"/>
          <ac:spMkLst>
            <pc:docMk/>
            <pc:sldMk cId="2993565810" sldId="276"/>
            <ac:spMk id="2" creationId="{5209A2BC-0E80-3028-9182-9667B3591484}"/>
          </ac:spMkLst>
        </pc:spChg>
        <pc:spChg chg="mod">
          <ac:chgData name="Arvydas Gabrilavičius" userId="5a2797c2-a7ac-4715-b79a-1d6918259948" providerId="ADAL" clId="{2FAF87E5-43D7-4EE5-B2BA-F67F64E70BA5}" dt="2024-03-18T14:09:50.399" v="76" actId="20577"/>
          <ac:spMkLst>
            <pc:docMk/>
            <pc:sldMk cId="2993565810" sldId="276"/>
            <ac:spMk id="3" creationId="{5C620DCE-56E4-E96B-41AF-4105B7DCEB1D}"/>
          </ac:spMkLst>
        </pc:spChg>
      </pc:sldChg>
      <pc:sldChg chg="modSp mod">
        <pc:chgData name="Arvydas Gabrilavičius" userId="5a2797c2-a7ac-4715-b79a-1d6918259948" providerId="ADAL" clId="{2FAF87E5-43D7-4EE5-B2BA-F67F64E70BA5}" dt="2024-03-18T14:30:59.454" v="163" actId="14100"/>
        <pc:sldMkLst>
          <pc:docMk/>
          <pc:sldMk cId="2792645000" sldId="279"/>
        </pc:sldMkLst>
        <pc:spChg chg="mod">
          <ac:chgData name="Arvydas Gabrilavičius" userId="5a2797c2-a7ac-4715-b79a-1d6918259948" providerId="ADAL" clId="{2FAF87E5-43D7-4EE5-B2BA-F67F64E70BA5}" dt="2024-03-18T14:14:51.893" v="118" actId="20577"/>
          <ac:spMkLst>
            <pc:docMk/>
            <pc:sldMk cId="2792645000" sldId="279"/>
            <ac:spMk id="2" creationId="{7B01263E-BF10-7453-4427-CA2FFB389558}"/>
          </ac:spMkLst>
        </pc:spChg>
        <pc:spChg chg="mod">
          <ac:chgData name="Arvydas Gabrilavičius" userId="5a2797c2-a7ac-4715-b79a-1d6918259948" providerId="ADAL" clId="{2FAF87E5-43D7-4EE5-B2BA-F67F64E70BA5}" dt="2024-03-18T14:30:59.454" v="163" actId="14100"/>
          <ac:spMkLst>
            <pc:docMk/>
            <pc:sldMk cId="2792645000" sldId="279"/>
            <ac:spMk id="3" creationId="{FA8C97CE-156F-F602-8577-CBF050E6D14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lrsam-my.sharepoint.com/personal/simona_griciene_sam_lt/Documents/IPR%20IS/Pristatymai/2023-12-28%20IPR%20statistika/2023-12_Statistik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rsam-my.sharepoint.com/personal/simona_griciene_sam_lt/Documents/IPR%20IS/Pristatymai/2023-12-28%20IPR%20statistika/2023-12_Statistik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rsam-my.sharepoint.com/personal/simona_griciene_sam_lt/Documents/IPR%20IS/Pristatymai/2023-12-28%20IPR%20statistika/2023-12_Statistik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Visos r</a:t>
            </a:r>
            <a:r>
              <a:rPr lang="en-US"/>
              <a:t>egistracijos</a:t>
            </a:r>
            <a:endParaRPr lang="lt-L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'[2023-12_Statistika.xlsx]Sheet1'!$A$15</c:f>
              <c:strCache>
                <c:ptCount val="1"/>
                <c:pt idx="0">
                  <c:v>Pas šeimos gydytojus</c:v>
                </c:pt>
              </c:strCache>
            </c:strRef>
          </c:tx>
          <c:spPr>
            <a:solidFill>
              <a:schemeClr val="accent1"/>
            </a:solidFill>
            <a:ln>
              <a:noFill/>
            </a:ln>
            <a:effectLst/>
          </c:spPr>
          <c:invertIfNegative val="0"/>
          <c:cat>
            <c:strRef>
              <c:f>'[2023-12_Statistika.xlsx]Sheet1'!$B$14:$D$14</c:f>
              <c:strCache>
                <c:ptCount val="3"/>
                <c:pt idx="0">
                  <c:v>2022.01</c:v>
                </c:pt>
                <c:pt idx="1">
                  <c:v>2022.12</c:v>
                </c:pt>
                <c:pt idx="2">
                  <c:v>2023.12</c:v>
                </c:pt>
              </c:strCache>
            </c:strRef>
          </c:cat>
          <c:val>
            <c:numRef>
              <c:f>'[2023-12_Statistika.xlsx]Sheet1'!$B$15:$D$15</c:f>
              <c:numCache>
                <c:formatCode>#,##0</c:formatCode>
                <c:ptCount val="3"/>
                <c:pt idx="0">
                  <c:v>60998</c:v>
                </c:pt>
                <c:pt idx="1">
                  <c:v>183389</c:v>
                </c:pt>
                <c:pt idx="2">
                  <c:v>376448</c:v>
                </c:pt>
              </c:numCache>
            </c:numRef>
          </c:val>
          <c:extLst>
            <c:ext xmlns:c16="http://schemas.microsoft.com/office/drawing/2014/chart" uri="{C3380CC4-5D6E-409C-BE32-E72D297353CC}">
              <c16:uniqueId val="{00000000-27BF-4473-9A05-C250B400CAE3}"/>
            </c:ext>
          </c:extLst>
        </c:ser>
        <c:ser>
          <c:idx val="1"/>
          <c:order val="1"/>
          <c:tx>
            <c:strRef>
              <c:f>'[2023-12_Statistika.xlsx]Sheet1'!$A$16</c:f>
              <c:strCache>
                <c:ptCount val="1"/>
                <c:pt idx="0">
                  <c:v>Pas specialistus</c:v>
                </c:pt>
              </c:strCache>
            </c:strRef>
          </c:tx>
          <c:spPr>
            <a:solidFill>
              <a:schemeClr val="accent2"/>
            </a:solidFill>
            <a:ln>
              <a:noFill/>
            </a:ln>
            <a:effectLst/>
          </c:spPr>
          <c:invertIfNegative val="0"/>
          <c:cat>
            <c:strRef>
              <c:f>'[2023-12_Statistika.xlsx]Sheet1'!$B$14:$D$14</c:f>
              <c:strCache>
                <c:ptCount val="3"/>
                <c:pt idx="0">
                  <c:v>2022.01</c:v>
                </c:pt>
                <c:pt idx="1">
                  <c:v>2022.12</c:v>
                </c:pt>
                <c:pt idx="2">
                  <c:v>2023.12</c:v>
                </c:pt>
              </c:strCache>
            </c:strRef>
          </c:cat>
          <c:val>
            <c:numRef>
              <c:f>'[2023-12_Statistika.xlsx]Sheet1'!$B$16:$D$16</c:f>
              <c:numCache>
                <c:formatCode>#,##0</c:formatCode>
                <c:ptCount val="3"/>
                <c:pt idx="0">
                  <c:v>208614</c:v>
                </c:pt>
                <c:pt idx="1">
                  <c:v>408704</c:v>
                </c:pt>
                <c:pt idx="2">
                  <c:v>692195</c:v>
                </c:pt>
              </c:numCache>
            </c:numRef>
          </c:val>
          <c:extLst>
            <c:ext xmlns:c16="http://schemas.microsoft.com/office/drawing/2014/chart" uri="{C3380CC4-5D6E-409C-BE32-E72D297353CC}">
              <c16:uniqueId val="{00000001-27BF-4473-9A05-C250B400CAE3}"/>
            </c:ext>
          </c:extLst>
        </c:ser>
        <c:dLbls>
          <c:showLegendKey val="0"/>
          <c:showVal val="0"/>
          <c:showCatName val="0"/>
          <c:showSerName val="0"/>
          <c:showPercent val="0"/>
          <c:showBubbleSize val="0"/>
        </c:dLbls>
        <c:gapWidth val="219"/>
        <c:overlap val="-27"/>
        <c:axId val="1664744223"/>
        <c:axId val="1631307631"/>
      </c:barChart>
      <c:catAx>
        <c:axId val="1664744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631307631"/>
        <c:crosses val="autoZero"/>
        <c:auto val="1"/>
        <c:lblAlgn val="ctr"/>
        <c:lblOffset val="100"/>
        <c:noMultiLvlLbl val="0"/>
      </c:catAx>
      <c:valAx>
        <c:axId val="16313076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664744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Pacientai</a:t>
            </a:r>
            <a:r>
              <a:rPr lang="lt-LT" baseline="0"/>
              <a:t> registravosi patys per IPR</a:t>
            </a:r>
            <a:endParaRPr lang="lt-L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'[2023-12_Statistika.xlsx]Sheet1'!$A$19</c:f>
              <c:strCache>
                <c:ptCount val="1"/>
                <c:pt idx="0">
                  <c:v>Pas šeimos gydytojus</c:v>
                </c:pt>
              </c:strCache>
            </c:strRef>
          </c:tx>
          <c:spPr>
            <a:solidFill>
              <a:schemeClr val="accent1"/>
            </a:solidFill>
            <a:ln>
              <a:noFill/>
            </a:ln>
            <a:effectLst/>
          </c:spPr>
          <c:invertIfNegative val="0"/>
          <c:cat>
            <c:strRef>
              <c:f>'[2023-12_Statistika.xlsx]Sheet1'!$B$18:$D$18</c:f>
              <c:strCache>
                <c:ptCount val="3"/>
                <c:pt idx="0">
                  <c:v>2022.01</c:v>
                </c:pt>
                <c:pt idx="1">
                  <c:v>2022.12</c:v>
                </c:pt>
                <c:pt idx="2">
                  <c:v>2023.12</c:v>
                </c:pt>
              </c:strCache>
            </c:strRef>
          </c:cat>
          <c:val>
            <c:numRef>
              <c:f>'[2023-12_Statistika.xlsx]Sheet1'!$B$19:$D$19</c:f>
              <c:numCache>
                <c:formatCode>#,##0</c:formatCode>
                <c:ptCount val="3"/>
                <c:pt idx="0">
                  <c:v>5296</c:v>
                </c:pt>
                <c:pt idx="1">
                  <c:v>10842</c:v>
                </c:pt>
                <c:pt idx="2">
                  <c:v>15564</c:v>
                </c:pt>
              </c:numCache>
            </c:numRef>
          </c:val>
          <c:extLst>
            <c:ext xmlns:c16="http://schemas.microsoft.com/office/drawing/2014/chart" uri="{C3380CC4-5D6E-409C-BE32-E72D297353CC}">
              <c16:uniqueId val="{00000000-283C-4E1F-B9D7-9EBBCBAC5E94}"/>
            </c:ext>
          </c:extLst>
        </c:ser>
        <c:ser>
          <c:idx val="1"/>
          <c:order val="1"/>
          <c:tx>
            <c:strRef>
              <c:f>'[2023-12_Statistika.xlsx]Sheet1'!$A$20</c:f>
              <c:strCache>
                <c:ptCount val="1"/>
                <c:pt idx="0">
                  <c:v>Pas specialistus</c:v>
                </c:pt>
              </c:strCache>
            </c:strRef>
          </c:tx>
          <c:spPr>
            <a:solidFill>
              <a:schemeClr val="accent2"/>
            </a:solidFill>
            <a:ln>
              <a:noFill/>
            </a:ln>
            <a:effectLst/>
          </c:spPr>
          <c:invertIfNegative val="0"/>
          <c:cat>
            <c:strRef>
              <c:f>'[2023-12_Statistika.xlsx]Sheet1'!$B$18:$D$18</c:f>
              <c:strCache>
                <c:ptCount val="3"/>
                <c:pt idx="0">
                  <c:v>2022.01</c:v>
                </c:pt>
                <c:pt idx="1">
                  <c:v>2022.12</c:v>
                </c:pt>
                <c:pt idx="2">
                  <c:v>2023.12</c:v>
                </c:pt>
              </c:strCache>
            </c:strRef>
          </c:cat>
          <c:val>
            <c:numRef>
              <c:f>'[2023-12_Statistika.xlsx]Sheet1'!$B$20:$D$20</c:f>
              <c:numCache>
                <c:formatCode>#,##0</c:formatCode>
                <c:ptCount val="3"/>
                <c:pt idx="0">
                  <c:v>27771</c:v>
                </c:pt>
                <c:pt idx="1">
                  <c:v>37213</c:v>
                </c:pt>
                <c:pt idx="2">
                  <c:v>50788</c:v>
                </c:pt>
              </c:numCache>
            </c:numRef>
          </c:val>
          <c:extLst>
            <c:ext xmlns:c16="http://schemas.microsoft.com/office/drawing/2014/chart" uri="{C3380CC4-5D6E-409C-BE32-E72D297353CC}">
              <c16:uniqueId val="{00000001-283C-4E1F-B9D7-9EBBCBAC5E94}"/>
            </c:ext>
          </c:extLst>
        </c:ser>
        <c:dLbls>
          <c:showLegendKey val="0"/>
          <c:showVal val="0"/>
          <c:showCatName val="0"/>
          <c:showSerName val="0"/>
          <c:showPercent val="0"/>
          <c:showBubbleSize val="0"/>
        </c:dLbls>
        <c:gapWidth val="219"/>
        <c:overlap val="-27"/>
        <c:axId val="1663897855"/>
        <c:axId val="1457783823"/>
      </c:barChart>
      <c:catAx>
        <c:axId val="166389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457783823"/>
        <c:crosses val="autoZero"/>
        <c:auto val="1"/>
        <c:lblAlgn val="ctr"/>
        <c:lblOffset val="100"/>
        <c:noMultiLvlLbl val="0"/>
      </c:catAx>
      <c:valAx>
        <c:axId val="14577838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663897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Gydytojų</a:t>
            </a:r>
            <a:r>
              <a:rPr lang="lt-LT" baseline="0"/>
              <a:t> skaičius IPR</a:t>
            </a:r>
            <a:endParaRPr lang="lt-L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barChart>
        <c:barDir val="col"/>
        <c:grouping val="clustered"/>
        <c:varyColors val="0"/>
        <c:ser>
          <c:idx val="0"/>
          <c:order val="0"/>
          <c:tx>
            <c:strRef>
              <c:f>'[2023-12_Statistika.xlsx]Sheet1'!$A$23</c:f>
              <c:strCache>
                <c:ptCount val="1"/>
                <c:pt idx="0">
                  <c:v>Šeimos gyd. skaičius</c:v>
                </c:pt>
              </c:strCache>
            </c:strRef>
          </c:tx>
          <c:spPr>
            <a:solidFill>
              <a:schemeClr val="accent1"/>
            </a:solidFill>
            <a:ln>
              <a:noFill/>
            </a:ln>
            <a:effectLst/>
          </c:spPr>
          <c:invertIfNegative val="0"/>
          <c:cat>
            <c:strRef>
              <c:f>'[2023-12_Statistika.xlsx]Sheet1'!$B$22:$D$22</c:f>
              <c:strCache>
                <c:ptCount val="3"/>
                <c:pt idx="0">
                  <c:v>2022.01</c:v>
                </c:pt>
                <c:pt idx="1">
                  <c:v>2022.12</c:v>
                </c:pt>
                <c:pt idx="2">
                  <c:v>2023.12</c:v>
                </c:pt>
              </c:strCache>
            </c:strRef>
          </c:cat>
          <c:val>
            <c:numRef>
              <c:f>'[2023-12_Statistika.xlsx]Sheet1'!$B$23:$D$23</c:f>
              <c:numCache>
                <c:formatCode>#,##0</c:formatCode>
                <c:ptCount val="3"/>
                <c:pt idx="0">
                  <c:v>849</c:v>
                </c:pt>
                <c:pt idx="1">
                  <c:v>1378</c:v>
                </c:pt>
                <c:pt idx="2">
                  <c:v>1757</c:v>
                </c:pt>
              </c:numCache>
            </c:numRef>
          </c:val>
          <c:extLst>
            <c:ext xmlns:c16="http://schemas.microsoft.com/office/drawing/2014/chart" uri="{C3380CC4-5D6E-409C-BE32-E72D297353CC}">
              <c16:uniqueId val="{00000000-A7CE-43E5-B329-1764EA5EA58F}"/>
            </c:ext>
          </c:extLst>
        </c:ser>
        <c:ser>
          <c:idx val="1"/>
          <c:order val="1"/>
          <c:tx>
            <c:strRef>
              <c:f>'[2023-12_Statistika.xlsx]Sheet1'!$A$24</c:f>
              <c:strCache>
                <c:ptCount val="1"/>
                <c:pt idx="0">
                  <c:v>Specialistų gyd. skaičius</c:v>
                </c:pt>
              </c:strCache>
            </c:strRef>
          </c:tx>
          <c:spPr>
            <a:solidFill>
              <a:schemeClr val="accent2"/>
            </a:solidFill>
            <a:ln>
              <a:noFill/>
            </a:ln>
            <a:effectLst/>
          </c:spPr>
          <c:invertIfNegative val="0"/>
          <c:cat>
            <c:strRef>
              <c:f>'[2023-12_Statistika.xlsx]Sheet1'!$B$22:$D$22</c:f>
              <c:strCache>
                <c:ptCount val="3"/>
                <c:pt idx="0">
                  <c:v>2022.01</c:v>
                </c:pt>
                <c:pt idx="1">
                  <c:v>2022.12</c:v>
                </c:pt>
                <c:pt idx="2">
                  <c:v>2023.12</c:v>
                </c:pt>
              </c:strCache>
            </c:strRef>
          </c:cat>
          <c:val>
            <c:numRef>
              <c:f>'[2023-12_Statistika.xlsx]Sheet1'!$B$24:$D$24</c:f>
              <c:numCache>
                <c:formatCode>#,##0</c:formatCode>
                <c:ptCount val="3"/>
                <c:pt idx="0">
                  <c:v>4561</c:v>
                </c:pt>
                <c:pt idx="1">
                  <c:v>6296</c:v>
                </c:pt>
                <c:pt idx="2">
                  <c:v>8749</c:v>
                </c:pt>
              </c:numCache>
            </c:numRef>
          </c:val>
          <c:extLst>
            <c:ext xmlns:c16="http://schemas.microsoft.com/office/drawing/2014/chart" uri="{C3380CC4-5D6E-409C-BE32-E72D297353CC}">
              <c16:uniqueId val="{00000001-A7CE-43E5-B329-1764EA5EA58F}"/>
            </c:ext>
          </c:extLst>
        </c:ser>
        <c:dLbls>
          <c:showLegendKey val="0"/>
          <c:showVal val="0"/>
          <c:showCatName val="0"/>
          <c:showSerName val="0"/>
          <c:showPercent val="0"/>
          <c:showBubbleSize val="0"/>
        </c:dLbls>
        <c:gapWidth val="219"/>
        <c:overlap val="-27"/>
        <c:axId val="1380853519"/>
        <c:axId val="83882719"/>
      </c:barChart>
      <c:catAx>
        <c:axId val="13808535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83882719"/>
        <c:crosses val="autoZero"/>
        <c:auto val="1"/>
        <c:lblAlgn val="ctr"/>
        <c:lblOffset val="100"/>
        <c:noMultiLvlLbl val="0"/>
      </c:catAx>
      <c:valAx>
        <c:axId val="838827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380853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E35A78-90FF-3A9F-83C5-0E50771EC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a:extLst>
              <a:ext uri="{FF2B5EF4-FFF2-40B4-BE49-F238E27FC236}">
                <a16:creationId xmlns:a16="http://schemas.microsoft.com/office/drawing/2014/main" id="{C32AFC46-84FD-BB8D-2807-BF5B81AAB0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B6890-442D-3346-AB93-D48EA9417CFC}" type="datetimeFigureOut">
              <a:rPr lang="en-LT" smtClean="0"/>
              <a:t>03/25/2024</a:t>
            </a:fld>
            <a:endParaRPr lang="en-LT"/>
          </a:p>
        </p:txBody>
      </p:sp>
      <p:sp>
        <p:nvSpPr>
          <p:cNvPr id="4" name="Footer Placeholder 3">
            <a:extLst>
              <a:ext uri="{FF2B5EF4-FFF2-40B4-BE49-F238E27FC236}">
                <a16:creationId xmlns:a16="http://schemas.microsoft.com/office/drawing/2014/main" id="{7B35B8DF-27B1-5AD2-543F-51AF4F7A4D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5" name="Slide Number Placeholder 4">
            <a:extLst>
              <a:ext uri="{FF2B5EF4-FFF2-40B4-BE49-F238E27FC236}">
                <a16:creationId xmlns:a16="http://schemas.microsoft.com/office/drawing/2014/main" id="{D7CF7623-0951-4C8E-A210-A544EE9E2E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2C5B41-2130-AD4C-9AE9-3545893E481F}" type="slidenum">
              <a:rPr lang="en-LT" smtClean="0"/>
              <a:t>‹#›</a:t>
            </a:fld>
            <a:endParaRPr lang="en-LT"/>
          </a:p>
        </p:txBody>
      </p:sp>
    </p:spTree>
    <p:extLst>
      <p:ext uri="{BB962C8B-B14F-4D97-AF65-F5344CB8AC3E}">
        <p14:creationId xmlns:p14="http://schemas.microsoft.com/office/powerpoint/2010/main" val="211964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26827-1402-E34B-8622-E30A15450F6F}" type="datetimeFigureOut">
              <a:rPr lang="en-LT" smtClean="0"/>
              <a:t>03/25/2024</a:t>
            </a:fld>
            <a:endParaRPr lang="en-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FAE408-0913-444D-B89A-438752B47B4E}" type="slidenum">
              <a:rPr lang="en-LT" smtClean="0"/>
              <a:t>‹#›</a:t>
            </a:fld>
            <a:endParaRPr lang="en-LT"/>
          </a:p>
        </p:txBody>
      </p:sp>
    </p:spTree>
    <p:extLst>
      <p:ext uri="{BB962C8B-B14F-4D97-AF65-F5344CB8AC3E}">
        <p14:creationId xmlns:p14="http://schemas.microsoft.com/office/powerpoint/2010/main" val="400154882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T" dirty="0"/>
          </a:p>
        </p:txBody>
      </p:sp>
      <p:sp>
        <p:nvSpPr>
          <p:cNvPr id="4" name="Slide Number Placeholder 3"/>
          <p:cNvSpPr>
            <a:spLocks noGrp="1"/>
          </p:cNvSpPr>
          <p:nvPr>
            <p:ph type="sldNum" sz="quarter" idx="5"/>
          </p:nvPr>
        </p:nvSpPr>
        <p:spPr/>
        <p:txBody>
          <a:bodyPr/>
          <a:lstStyle/>
          <a:p>
            <a:fld id="{5FFAE408-0913-444D-B89A-438752B47B4E}" type="slidenum">
              <a:rPr lang="en-LT" smtClean="0"/>
              <a:t>1</a:t>
            </a:fld>
            <a:endParaRPr lang="en-LT"/>
          </a:p>
        </p:txBody>
      </p:sp>
    </p:spTree>
    <p:extLst>
      <p:ext uri="{BB962C8B-B14F-4D97-AF65-F5344CB8AC3E}">
        <p14:creationId xmlns:p14="http://schemas.microsoft.com/office/powerpoint/2010/main" val="2142954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5FFAE408-0913-444D-B89A-438752B47B4E}" type="slidenum">
              <a:rPr lang="en-LT" smtClean="0"/>
              <a:t>14</a:t>
            </a:fld>
            <a:endParaRPr lang="en-LT"/>
          </a:p>
        </p:txBody>
      </p:sp>
    </p:spTree>
    <p:extLst>
      <p:ext uri="{BB962C8B-B14F-4D97-AF65-F5344CB8AC3E}">
        <p14:creationId xmlns:p14="http://schemas.microsoft.com/office/powerpoint/2010/main" val="74182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BD9DCB-C33F-2E4B-84B2-D28AED9A6617}" type="datetimeFigureOut">
              <a:rPr lang="en-LT" smtClean="0"/>
              <a:t>03/25/2024</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35135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BD9DCB-C33F-2E4B-84B2-D28AED9A6617}" type="datetimeFigureOut">
              <a:rPr lang="en-LT" smtClean="0"/>
              <a:t>03/25/2024</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156457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BD9DCB-C33F-2E4B-84B2-D28AED9A6617}" type="datetimeFigureOut">
              <a:rPr lang="en-LT" smtClean="0"/>
              <a:t>03/25/2024</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247090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BD9DCB-C33F-2E4B-84B2-D28AED9A6617}" type="datetimeFigureOut">
              <a:rPr lang="en-LT" smtClean="0"/>
              <a:t>03/25/2024</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298916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BD9DCB-C33F-2E4B-84B2-D28AED9A6617}" type="datetimeFigureOut">
              <a:rPr lang="en-LT" smtClean="0"/>
              <a:t>03/25/2024</a:t>
            </a:fld>
            <a:endParaRPr lang="en-LT"/>
          </a:p>
        </p:txBody>
      </p:sp>
      <p:sp>
        <p:nvSpPr>
          <p:cNvPr id="5" name="Footer Placeholder 4"/>
          <p:cNvSpPr>
            <a:spLocks noGrp="1"/>
          </p:cNvSpPr>
          <p:nvPr>
            <p:ph type="ftr" sz="quarter" idx="11"/>
          </p:nvPr>
        </p:nvSpPr>
        <p:spPr/>
        <p:txBody>
          <a:bodyPr/>
          <a:lstStyle/>
          <a:p>
            <a:endParaRPr lang="en-LT"/>
          </a:p>
        </p:txBody>
      </p:sp>
      <p:sp>
        <p:nvSpPr>
          <p:cNvPr id="6" name="Slide Number Placeholder 5"/>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1646578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8"/>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BD9DCB-C33F-2E4B-84B2-D28AED9A6617}" type="datetimeFigureOut">
              <a:rPr lang="en-LT" smtClean="0"/>
              <a:t>03/25/2024</a:t>
            </a:fld>
            <a:endParaRPr lang="en-LT"/>
          </a:p>
        </p:txBody>
      </p:sp>
      <p:sp>
        <p:nvSpPr>
          <p:cNvPr id="6" name="Footer Placeholder 5"/>
          <p:cNvSpPr>
            <a:spLocks noGrp="1"/>
          </p:cNvSpPr>
          <p:nvPr>
            <p:ph type="ftr" sz="quarter" idx="11"/>
          </p:nvPr>
        </p:nvSpPr>
        <p:spPr/>
        <p:txBody>
          <a:bodyPr/>
          <a:lstStyle/>
          <a:p>
            <a:endParaRPr lang="en-LT"/>
          </a:p>
        </p:txBody>
      </p:sp>
      <p:sp>
        <p:nvSpPr>
          <p:cNvPr id="7" name="Slide Number Placeholder 6"/>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153389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BD9DCB-C33F-2E4B-84B2-D28AED9A6617}" type="datetimeFigureOut">
              <a:rPr lang="en-LT" smtClean="0"/>
              <a:t>03/25/2024</a:t>
            </a:fld>
            <a:endParaRPr lang="en-LT"/>
          </a:p>
        </p:txBody>
      </p:sp>
      <p:sp>
        <p:nvSpPr>
          <p:cNvPr id="8" name="Footer Placeholder 7"/>
          <p:cNvSpPr>
            <a:spLocks noGrp="1"/>
          </p:cNvSpPr>
          <p:nvPr>
            <p:ph type="ftr" sz="quarter" idx="11"/>
          </p:nvPr>
        </p:nvSpPr>
        <p:spPr/>
        <p:txBody>
          <a:bodyPr/>
          <a:lstStyle/>
          <a:p>
            <a:endParaRPr lang="en-LT"/>
          </a:p>
        </p:txBody>
      </p:sp>
      <p:sp>
        <p:nvSpPr>
          <p:cNvPr id="9" name="Slide Number Placeholder 8"/>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126386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BD9DCB-C33F-2E4B-84B2-D28AED9A6617}" type="datetimeFigureOut">
              <a:rPr lang="en-LT" smtClean="0"/>
              <a:t>03/25/2024</a:t>
            </a:fld>
            <a:endParaRPr lang="en-LT"/>
          </a:p>
        </p:txBody>
      </p:sp>
      <p:sp>
        <p:nvSpPr>
          <p:cNvPr id="4" name="Footer Placeholder 3"/>
          <p:cNvSpPr>
            <a:spLocks noGrp="1"/>
          </p:cNvSpPr>
          <p:nvPr>
            <p:ph type="ftr" sz="quarter" idx="11"/>
          </p:nvPr>
        </p:nvSpPr>
        <p:spPr/>
        <p:txBody>
          <a:bodyPr/>
          <a:lstStyle/>
          <a:p>
            <a:endParaRPr lang="en-LT"/>
          </a:p>
        </p:txBody>
      </p:sp>
      <p:sp>
        <p:nvSpPr>
          <p:cNvPr id="5" name="Slide Number Placeholder 4"/>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349505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9DCB-C33F-2E4B-84B2-D28AED9A6617}" type="datetimeFigureOut">
              <a:rPr lang="en-LT" smtClean="0"/>
              <a:t>03/25/2024</a:t>
            </a:fld>
            <a:endParaRPr lang="en-LT"/>
          </a:p>
        </p:txBody>
      </p:sp>
      <p:sp>
        <p:nvSpPr>
          <p:cNvPr id="3" name="Footer Placeholder 2"/>
          <p:cNvSpPr>
            <a:spLocks noGrp="1"/>
          </p:cNvSpPr>
          <p:nvPr>
            <p:ph type="ftr" sz="quarter" idx="11"/>
          </p:nvPr>
        </p:nvSpPr>
        <p:spPr/>
        <p:txBody>
          <a:bodyPr/>
          <a:lstStyle/>
          <a:p>
            <a:endParaRPr lang="en-LT"/>
          </a:p>
        </p:txBody>
      </p:sp>
      <p:sp>
        <p:nvSpPr>
          <p:cNvPr id="4" name="Slide Number Placeholder 3"/>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276765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8BD9DCB-C33F-2E4B-84B2-D28AED9A6617}" type="datetimeFigureOut">
              <a:rPr lang="en-LT" smtClean="0"/>
              <a:t>03/25/2024</a:t>
            </a:fld>
            <a:endParaRPr lang="en-LT"/>
          </a:p>
        </p:txBody>
      </p:sp>
      <p:sp>
        <p:nvSpPr>
          <p:cNvPr id="6" name="Footer Placeholder 5"/>
          <p:cNvSpPr>
            <a:spLocks noGrp="1"/>
          </p:cNvSpPr>
          <p:nvPr>
            <p:ph type="ftr" sz="quarter" idx="11"/>
          </p:nvPr>
        </p:nvSpPr>
        <p:spPr/>
        <p:txBody>
          <a:bodyPr/>
          <a:lstStyle/>
          <a:p>
            <a:endParaRPr lang="en-LT"/>
          </a:p>
        </p:txBody>
      </p:sp>
      <p:sp>
        <p:nvSpPr>
          <p:cNvPr id="7" name="Slide Number Placeholder 6"/>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7294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48BD9DCB-C33F-2E4B-84B2-D28AED9A6617}" type="datetimeFigureOut">
              <a:rPr lang="en-LT" smtClean="0"/>
              <a:t>03/25/2024</a:t>
            </a:fld>
            <a:endParaRPr lang="en-LT"/>
          </a:p>
        </p:txBody>
      </p:sp>
      <p:sp>
        <p:nvSpPr>
          <p:cNvPr id="6" name="Footer Placeholder 5"/>
          <p:cNvSpPr>
            <a:spLocks noGrp="1"/>
          </p:cNvSpPr>
          <p:nvPr>
            <p:ph type="ftr" sz="quarter" idx="11"/>
          </p:nvPr>
        </p:nvSpPr>
        <p:spPr/>
        <p:txBody>
          <a:bodyPr/>
          <a:lstStyle/>
          <a:p>
            <a:endParaRPr lang="en-LT"/>
          </a:p>
        </p:txBody>
      </p:sp>
      <p:sp>
        <p:nvSpPr>
          <p:cNvPr id="7" name="Slide Number Placeholder 6"/>
          <p:cNvSpPr>
            <a:spLocks noGrp="1"/>
          </p:cNvSpPr>
          <p:nvPr>
            <p:ph type="sldNum" sz="quarter" idx="12"/>
          </p:nvPr>
        </p:nvSpPr>
        <p:spPr/>
        <p:txBody>
          <a:bodyPr/>
          <a:lstStyle/>
          <a:p>
            <a:fld id="{D59FFA18-8F62-A847-A890-4A2C69BD7B56}" type="slidenum">
              <a:rPr lang="en-LT" smtClean="0"/>
              <a:t>‹#›</a:t>
            </a:fld>
            <a:endParaRPr lang="en-LT"/>
          </a:p>
        </p:txBody>
      </p:sp>
    </p:spTree>
    <p:extLst>
      <p:ext uri="{BB962C8B-B14F-4D97-AF65-F5344CB8AC3E}">
        <p14:creationId xmlns:p14="http://schemas.microsoft.com/office/powerpoint/2010/main" val="3008973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9DCB-C33F-2E4B-84B2-D28AED9A6617}" type="datetimeFigureOut">
              <a:rPr lang="en-LT" smtClean="0"/>
              <a:t>03/25/2024</a:t>
            </a:fld>
            <a:endParaRPr lang="en-L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L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59FFA18-8F62-A847-A890-4A2C69BD7B56}" type="slidenum">
              <a:rPr lang="en-LT" smtClean="0"/>
              <a:t>‹#›</a:t>
            </a:fld>
            <a:endParaRPr lang="en-LT"/>
          </a:p>
        </p:txBody>
      </p:sp>
    </p:spTree>
    <p:extLst>
      <p:ext uri="{BB962C8B-B14F-4D97-AF65-F5344CB8AC3E}">
        <p14:creationId xmlns:p14="http://schemas.microsoft.com/office/powerpoint/2010/main" val="51212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cid:image001.png@01DA5288.4EC7AE7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cid:image003.png@01DA5288.4EC7AE7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cid:image004.png@01DA5288.4EC7AE7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osp.stat.gov.lt/pacientu-eil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4C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815B8-08A1-9654-B7B1-4EEEC573ECF5}"/>
              </a:ext>
            </a:extLst>
          </p:cNvPr>
          <p:cNvSpPr>
            <a:spLocks noGrp="1"/>
          </p:cNvSpPr>
          <p:nvPr>
            <p:ph type="ctrTitle"/>
          </p:nvPr>
        </p:nvSpPr>
        <p:spPr>
          <a:xfrm>
            <a:off x="4480560" y="985705"/>
            <a:ext cx="4409440" cy="2663427"/>
          </a:xfrm>
        </p:spPr>
        <p:txBody>
          <a:bodyPr anchor="t">
            <a:noAutofit/>
          </a:bodyPr>
          <a:lstStyle/>
          <a:p>
            <a:r>
              <a:rPr lang="lt-LT" sz="2000" b="1" dirty="0">
                <a:solidFill>
                  <a:srgbClr val="FFFFFF"/>
                </a:solidFill>
                <a:effectLst/>
                <a:latin typeface="Times New Roman" panose="02020603050405020304" pitchFamily="18" charset="0"/>
                <a:ea typeface="Times New Roman" panose="02020603050405020304" pitchFamily="18" charset="0"/>
              </a:rPr>
              <a:t>ASMENS SVEIKATOS PRIEŽIŪROS PASLAUGŲ LAUKIMO EILIŲ MAŽINIMO PRIEMONIŲ PLANAS 2023–2024 M.</a:t>
            </a:r>
            <a:endParaRPr lang="en-LT" sz="2000" b="1" dirty="0">
              <a:solidFill>
                <a:srgbClr val="FFFFFF"/>
              </a:solidFill>
              <a:latin typeface="Avenir Next" panose="020B0503020202020204" pitchFamily="34" charset="0"/>
            </a:endParaRPr>
          </a:p>
        </p:txBody>
      </p:sp>
      <p:sp>
        <p:nvSpPr>
          <p:cNvPr id="3" name="Subtitle 2">
            <a:extLst>
              <a:ext uri="{FF2B5EF4-FFF2-40B4-BE49-F238E27FC236}">
                <a16:creationId xmlns:a16="http://schemas.microsoft.com/office/drawing/2014/main" id="{16B35DDF-7AE0-EA40-7EFF-EA132904BF18}"/>
              </a:ext>
            </a:extLst>
          </p:cNvPr>
          <p:cNvSpPr>
            <a:spLocks noGrp="1"/>
          </p:cNvSpPr>
          <p:nvPr>
            <p:ph type="subTitle" idx="1"/>
          </p:nvPr>
        </p:nvSpPr>
        <p:spPr>
          <a:xfrm>
            <a:off x="4699000" y="3835400"/>
            <a:ext cx="3786717" cy="819150"/>
          </a:xfrm>
        </p:spPr>
        <p:txBody>
          <a:bodyPr>
            <a:normAutofit/>
          </a:bodyPr>
          <a:lstStyle/>
          <a:p>
            <a:pPr>
              <a:lnSpc>
                <a:spcPct val="100000"/>
              </a:lnSpc>
              <a:spcBef>
                <a:spcPts val="0"/>
              </a:spcBef>
            </a:pPr>
            <a:endParaRPr lang="lt-LT" sz="1000" b="1" dirty="0">
              <a:solidFill>
                <a:schemeClr val="bg2"/>
              </a:solidFill>
              <a:latin typeface="Avenir Next Demi Bold" panose="020B0503020202020204" pitchFamily="34" charset="0"/>
            </a:endParaRPr>
          </a:p>
          <a:p>
            <a:pPr>
              <a:lnSpc>
                <a:spcPct val="100000"/>
              </a:lnSpc>
              <a:spcBef>
                <a:spcPts val="0"/>
              </a:spcBef>
            </a:pPr>
            <a:r>
              <a:rPr lang="lt-LT" sz="1000" b="1" dirty="0">
                <a:solidFill>
                  <a:schemeClr val="bg2"/>
                </a:solidFill>
                <a:latin typeface="Avenir Next Demi Bold" panose="020B0503020202020204" pitchFamily="34" charset="0"/>
              </a:rPr>
              <a:t>ASMENS SVEIKATOS DEPARTAMENTO</a:t>
            </a:r>
          </a:p>
          <a:p>
            <a:pPr>
              <a:lnSpc>
                <a:spcPct val="100000"/>
              </a:lnSpc>
              <a:spcBef>
                <a:spcPts val="0"/>
              </a:spcBef>
            </a:pPr>
            <a:r>
              <a:rPr lang="lt-LT" sz="1000" b="1" dirty="0">
                <a:solidFill>
                  <a:schemeClr val="bg2"/>
                </a:solidFill>
                <a:latin typeface="Avenir Next Demi Bold" panose="020B0503020202020204" pitchFamily="34" charset="0"/>
              </a:rPr>
              <a:t>SPECIALIZUOTOS SVEIKATOS PRIEŽIŪROS SKYRIUS</a:t>
            </a:r>
          </a:p>
          <a:p>
            <a:pPr>
              <a:lnSpc>
                <a:spcPct val="100000"/>
              </a:lnSpc>
              <a:spcBef>
                <a:spcPts val="0"/>
              </a:spcBef>
            </a:pPr>
            <a:r>
              <a:rPr lang="lt-LT" sz="1000" b="1" dirty="0">
                <a:solidFill>
                  <a:schemeClr val="bg2"/>
                </a:solidFill>
                <a:latin typeface="Avenir Next Demi Bold" panose="020B0503020202020204" pitchFamily="34" charset="0"/>
              </a:rPr>
              <a:t>2024-03-25</a:t>
            </a:r>
            <a:endParaRPr lang="en-LT" sz="1000" b="1" dirty="0">
              <a:solidFill>
                <a:schemeClr val="bg2"/>
              </a:solidFill>
              <a:latin typeface="Avenir Next Demi Bold" panose="020B0503020202020204" pitchFamily="34" charset="0"/>
            </a:endParaRPr>
          </a:p>
        </p:txBody>
      </p:sp>
      <p:pic>
        <p:nvPicPr>
          <p:cNvPr id="5" name="Graphic 4">
            <a:extLst>
              <a:ext uri="{FF2B5EF4-FFF2-40B4-BE49-F238E27FC236}">
                <a16:creationId xmlns:a16="http://schemas.microsoft.com/office/drawing/2014/main" id="{EC95744C-1619-1034-1752-07237C4076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216" y="1792484"/>
            <a:ext cx="2698045" cy="1049867"/>
          </a:xfrm>
          <a:prstGeom prst="rect">
            <a:avLst/>
          </a:prstGeom>
        </p:spPr>
      </p:pic>
      <p:sp>
        <p:nvSpPr>
          <p:cNvPr id="8" name="Slide Number Placeholder 6">
            <a:extLst>
              <a:ext uri="{FF2B5EF4-FFF2-40B4-BE49-F238E27FC236}">
                <a16:creationId xmlns:a16="http://schemas.microsoft.com/office/drawing/2014/main" id="{2AAC5FCE-3F91-F53F-6E25-2AFE2F70900C}"/>
              </a:ext>
            </a:extLst>
          </p:cNvPr>
          <p:cNvSpPr>
            <a:spLocks noGrp="1"/>
          </p:cNvSpPr>
          <p:nvPr>
            <p:ph type="sldNum" sz="quarter" idx="12"/>
          </p:nvPr>
        </p:nvSpPr>
        <p:spPr>
          <a:xfrm>
            <a:off x="313267" y="4665500"/>
            <a:ext cx="482599" cy="273844"/>
          </a:xfrm>
        </p:spPr>
        <p:txBody>
          <a:bodyPr lIns="0" anchor="t"/>
          <a:lstStyle/>
          <a:p>
            <a:pPr algn="l"/>
            <a:fld id="{D59FFA18-8F62-A847-A890-4A2C69BD7B56}" type="slidenum">
              <a:rPr lang="en-LT" sz="1100" b="1" smtClean="0">
                <a:solidFill>
                  <a:schemeClr val="bg2"/>
                </a:solidFill>
                <a:latin typeface="Avenir Next Demi Bold" panose="020B0503020202020204" pitchFamily="34" charset="0"/>
              </a:rPr>
              <a:pPr algn="l"/>
              <a:t>1</a:t>
            </a:fld>
            <a:endParaRPr lang="en-LT" sz="1100" b="1" dirty="0">
              <a:solidFill>
                <a:schemeClr val="bg2"/>
              </a:solidFill>
              <a:latin typeface="Avenir Next Demi Bold" panose="020B0503020202020204" pitchFamily="34" charset="0"/>
            </a:endParaRPr>
          </a:p>
        </p:txBody>
      </p:sp>
    </p:spTree>
    <p:extLst>
      <p:ext uri="{BB962C8B-B14F-4D97-AF65-F5344CB8AC3E}">
        <p14:creationId xmlns:p14="http://schemas.microsoft.com/office/powerpoint/2010/main" val="3084179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287A4BB-CC5A-AA6F-D5D7-3F380BB74700}"/>
              </a:ext>
            </a:extLst>
          </p:cNvPr>
          <p:cNvSpPr>
            <a:spLocks noGrp="1"/>
          </p:cNvSpPr>
          <p:nvPr>
            <p:ph type="title"/>
          </p:nvPr>
        </p:nvSpPr>
        <p:spPr/>
        <p:txBody>
          <a:bodyPr>
            <a:normAutofit/>
          </a:bodyPr>
          <a:lstStyle/>
          <a:p>
            <a:pPr algn="ctr"/>
            <a:r>
              <a:rPr lang="lt-LT" sz="1800" b="1" dirty="0">
                <a:latin typeface="Times New Roman" panose="02020603050405020304" pitchFamily="18" charset="0"/>
                <a:ea typeface="Calibri" panose="020F0502020204030204" pitchFamily="34" charset="0"/>
                <a:cs typeface="Times New Roman" panose="02020603050405020304" pitchFamily="18" charset="0"/>
              </a:rPr>
              <a:t>A</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SMENS SVEIKATOS PRIEŽIŪROS PASLAUGŲ LAUKIMO EILIŲ MAŽINIMO PRIEMONIŲ PLANO ĮGYVENDINIMAS</a:t>
            </a:r>
            <a:br>
              <a:rPr lang="lt-LT" sz="18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2023 M. (</a:t>
            </a:r>
            <a:r>
              <a:rPr lang="lt-LT" sz="1800" b="1" dirty="0">
                <a:latin typeface="Times New Roman" panose="02020603050405020304" pitchFamily="18" charset="0"/>
                <a:ea typeface="Calibri" panose="020F0502020204030204" pitchFamily="34" charset="0"/>
                <a:cs typeface="Times New Roman" panose="02020603050405020304" pitchFamily="18" charset="0"/>
              </a:rPr>
              <a:t>SAM ĮGYVENDINAMOS PRIEMONĖS) (4)</a:t>
            </a:r>
            <a:endParaRPr lang="lt-LT" sz="1800" dirty="0"/>
          </a:p>
        </p:txBody>
      </p:sp>
      <p:sp>
        <p:nvSpPr>
          <p:cNvPr id="3" name="Turinio vietos rezervavimo ženklas 2">
            <a:extLst>
              <a:ext uri="{FF2B5EF4-FFF2-40B4-BE49-F238E27FC236}">
                <a16:creationId xmlns:a16="http://schemas.microsoft.com/office/drawing/2014/main" id="{1F0E59C1-C42A-D2D0-8617-6FC4F50A2327}"/>
              </a:ext>
            </a:extLst>
          </p:cNvPr>
          <p:cNvSpPr>
            <a:spLocks noGrp="1"/>
          </p:cNvSpPr>
          <p:nvPr>
            <p:ph idx="1"/>
          </p:nvPr>
        </p:nvSpPr>
        <p:spPr/>
        <p:txBody>
          <a:bodyPr>
            <a:normAutofit/>
          </a:bodyPr>
          <a:lstStyle/>
          <a:p>
            <a:pPr marL="342900" lvl="0" indent="-342900" algn="just">
              <a:tabLst>
                <a:tab pos="457200" algn="l"/>
              </a:tabLst>
            </a:pP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7.6. S</a:t>
            </a: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uteikta  galimybė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FMR gydytojui</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konsultacijos metu įvertinus paciento sveikatos būklę,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pačiam skirti medicininės reabilitacijos paslaugas</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(anksčiau  skirdavo  šeimos  gydytojas);</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7.7. Suteikta teisė slaugytojams ir akušeriams savarankiškai atlikti imunoprofilaktiką</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7.8. </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Numatytas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skatinamasis priedas už burnos higienisto</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atliekamą moksleivio profilaktinę patikrą </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prieš mokyklą;</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7.9. </a:t>
            </a: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A</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tsisakyta</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reikalavimo</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parengti ir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pateikti šeimos gydytojo išrašą </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iš medicinos dokumentų (forma Nr. 027/a)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prieš profilaktinį sveikatos patikrinimą</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7.10. Panaikintas</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Pranešimo apie </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įtariamą ir (ar) nustatytą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COVID-19 ligos atvejį teikimas NVSC</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7.11. Reglamentuota</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ambulatorinių slaugos paslaugų namuose teikimo tvarka.  </a:t>
            </a:r>
            <a:endParaRPr lang="lt-LT"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lt-LT" sz="1400" dirty="0">
              <a:latin typeface="Times New Roman" panose="02020603050405020304" pitchFamily="18" charset="0"/>
              <a:cs typeface="Times New Roman" panose="02020603050405020304" pitchFamily="18" charset="0"/>
            </a:endParaRPr>
          </a:p>
          <a:p>
            <a:pPr algn="just"/>
            <a:endParaRPr lang="lt-LT" sz="1400" dirty="0"/>
          </a:p>
        </p:txBody>
      </p:sp>
    </p:spTree>
    <p:extLst>
      <p:ext uri="{BB962C8B-B14F-4D97-AF65-F5344CB8AC3E}">
        <p14:creationId xmlns:p14="http://schemas.microsoft.com/office/powerpoint/2010/main" val="14136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035C432-B43F-D61A-DC11-DB0E2DBA9788}"/>
              </a:ext>
            </a:extLst>
          </p:cNvPr>
          <p:cNvSpPr>
            <a:spLocks noGrp="1"/>
          </p:cNvSpPr>
          <p:nvPr>
            <p:ph type="title"/>
          </p:nvPr>
        </p:nvSpPr>
        <p:spPr/>
        <p:txBody>
          <a:bodyPr>
            <a:normAutofit/>
          </a:bodyPr>
          <a:lstStyle/>
          <a:p>
            <a:pPr algn="ctr"/>
            <a:r>
              <a:rPr lang="lt-LT" sz="1800" b="1" dirty="0">
                <a:latin typeface="Times New Roman" panose="02020603050405020304" pitchFamily="18" charset="0"/>
                <a:cs typeface="Times New Roman" panose="02020603050405020304" pitchFamily="18" charset="0"/>
              </a:rPr>
              <a:t>SIUNTIMŲ ASMENS SVEIKATOS PRIEŽIŪROS PASLAUGOMS GAUTI IŠDAVIMO, ĮFORMINIMO IR ATSAKYMŲ PATEIKIMO TVARKOS APRAŠO PAKEITIMAI (1)</a:t>
            </a:r>
            <a:endParaRPr lang="lt-LT" sz="18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0EC6BDF8-5CC4-293D-316B-DEFF5CB88DD7}"/>
              </a:ext>
            </a:extLst>
          </p:cNvPr>
          <p:cNvSpPr>
            <a:spLocks noGrp="1"/>
          </p:cNvSpPr>
          <p:nvPr>
            <p:ph idx="1"/>
          </p:nvPr>
        </p:nvSpPr>
        <p:spPr/>
        <p:txBody>
          <a:bodyPr>
            <a:noAutofit/>
          </a:bodyPr>
          <a:lstStyle/>
          <a:p>
            <a:r>
              <a:rPr lang="lt-LT" sz="1400" b="1" dirty="0">
                <a:latin typeface="Times New Roman" panose="02020603050405020304" pitchFamily="18" charset="0"/>
                <a:cs typeface="Times New Roman" panose="02020603050405020304" pitchFamily="18" charset="0"/>
              </a:rPr>
              <a:t>Nurodyti atvejai, kai pacientai gali kreiptis į gydytojus specialistus be siuntimo:</a:t>
            </a:r>
          </a:p>
          <a:p>
            <a:pPr lvl="1" algn="just"/>
            <a:r>
              <a:rPr lang="lt-LT" sz="1400" b="1" dirty="0">
                <a:latin typeface="Times New Roman" panose="02020603050405020304" pitchFamily="18" charset="0"/>
                <a:cs typeface="Times New Roman" panose="02020603050405020304" pitchFamily="18" charset="0"/>
              </a:rPr>
              <a:t>1.</a:t>
            </a:r>
            <a:r>
              <a:rPr lang="lt-LT" sz="1400" dirty="0">
                <a:latin typeface="Times New Roman" panose="02020603050405020304" pitchFamily="18" charset="0"/>
                <a:cs typeface="Times New Roman" panose="02020603050405020304" pitchFamily="18" charset="0"/>
              </a:rPr>
              <a:t> Dėl </a:t>
            </a:r>
            <a:r>
              <a:rPr lang="lt-LT" sz="1400" b="1" dirty="0">
                <a:latin typeface="Times New Roman" panose="02020603050405020304" pitchFamily="18" charset="0"/>
                <a:cs typeface="Times New Roman" panose="02020603050405020304" pitchFamily="18" charset="0"/>
              </a:rPr>
              <a:t>ambulatorinės antrinio lygio infekcinių ligų gydytojo k-jos </a:t>
            </a:r>
            <a:r>
              <a:rPr lang="lt-LT" sz="1400" dirty="0">
                <a:latin typeface="Times New Roman" panose="02020603050405020304" pitchFamily="18" charset="0"/>
                <a:cs typeface="Times New Roman" panose="02020603050405020304" pitchFamily="18" charset="0"/>
              </a:rPr>
              <a:t>ir </a:t>
            </a:r>
            <a:r>
              <a:rPr lang="lt-LT" sz="1400" b="1" dirty="0">
                <a:latin typeface="Times New Roman" panose="02020603050405020304" pitchFamily="18" charset="0"/>
                <a:cs typeface="Times New Roman" panose="02020603050405020304" pitchFamily="18" charset="0"/>
              </a:rPr>
              <a:t>universitetų, respublikos lygmens</a:t>
            </a:r>
            <a:r>
              <a:rPr lang="lt-LT" sz="1400" dirty="0">
                <a:latin typeface="Times New Roman" panose="02020603050405020304" pitchFamily="18" charset="0"/>
                <a:cs typeface="Times New Roman" panose="02020603050405020304" pitchFamily="18" charset="0"/>
              </a:rPr>
              <a:t> </a:t>
            </a:r>
            <a:r>
              <a:rPr lang="lt-LT" sz="1400" b="1" dirty="0">
                <a:latin typeface="Times New Roman" panose="02020603050405020304" pitchFamily="18" charset="0"/>
                <a:cs typeface="Times New Roman" panose="02020603050405020304" pitchFamily="18" charset="0"/>
              </a:rPr>
              <a:t>stacionarines</a:t>
            </a:r>
            <a:r>
              <a:rPr lang="lt-LT" sz="1400" dirty="0">
                <a:latin typeface="Times New Roman" panose="02020603050405020304" pitchFamily="18" charset="0"/>
                <a:cs typeface="Times New Roman" panose="02020603050405020304" pitchFamily="18" charset="0"/>
              </a:rPr>
              <a:t> asmens sveikatos priežiūros paslaugas teikiančiose </a:t>
            </a:r>
            <a:r>
              <a:rPr lang="lt-LT" sz="1400" b="1" dirty="0">
                <a:latin typeface="Times New Roman" panose="02020603050405020304" pitchFamily="18" charset="0"/>
                <a:cs typeface="Times New Roman" panose="02020603050405020304" pitchFamily="18" charset="0"/>
              </a:rPr>
              <a:t>ASPĮ dirbančių vidaus ligų gydytojo, vaikų infekcinių ligų gydytojo ir vaikų ligų gydytojo konsultacijos</a:t>
            </a:r>
            <a:r>
              <a:rPr lang="lt-LT" sz="1400" dirty="0">
                <a:latin typeface="Times New Roman" panose="02020603050405020304" pitchFamily="18" charset="0"/>
                <a:cs typeface="Times New Roman" panose="02020603050405020304" pitchFamily="18" charset="0"/>
              </a:rPr>
              <a:t>,</a:t>
            </a:r>
            <a:r>
              <a:rPr lang="lt-LT" sz="1400" b="1" dirty="0">
                <a:latin typeface="Times New Roman" panose="02020603050405020304" pitchFamily="18" charset="0"/>
                <a:cs typeface="Times New Roman" panose="02020603050405020304" pitchFamily="18" charset="0"/>
              </a:rPr>
              <a:t> kai paciento</a:t>
            </a:r>
            <a:r>
              <a:rPr lang="lt-LT" sz="1400" dirty="0">
                <a:latin typeface="Times New Roman" panose="02020603050405020304" pitchFamily="18" charset="0"/>
                <a:cs typeface="Times New Roman" panose="02020603050405020304" pitchFamily="18" charset="0"/>
              </a:rPr>
              <a:t> greitojo atrankinio arba laboratorinio </a:t>
            </a:r>
            <a:r>
              <a:rPr lang="lt-LT" sz="1400" b="1" dirty="0">
                <a:latin typeface="Times New Roman" panose="02020603050405020304" pitchFamily="18" charset="0"/>
                <a:cs typeface="Times New Roman" panose="02020603050405020304" pitchFamily="18" charset="0"/>
              </a:rPr>
              <a:t>tyrimo dėl ŽIV atsakymas teigiamas.</a:t>
            </a:r>
          </a:p>
          <a:p>
            <a:pPr lvl="1" algn="just"/>
            <a:r>
              <a:rPr lang="lt-LT" sz="1400" b="1" dirty="0">
                <a:latin typeface="Times New Roman" panose="02020603050405020304" pitchFamily="18" charset="0"/>
                <a:cs typeface="Times New Roman" panose="02020603050405020304" pitchFamily="18" charset="0"/>
              </a:rPr>
              <a:t>2. Dėl ambulatorinės antrinio lygio gydytojo dermatovenerologo konsultacijos dėl visų dermatovenerologinių ligų.</a:t>
            </a:r>
          </a:p>
          <a:p>
            <a:pPr lvl="1" algn="just"/>
            <a:r>
              <a:rPr lang="lt-LT" sz="1400" b="1" dirty="0">
                <a:latin typeface="Times New Roman" panose="02020603050405020304" pitchFamily="18" charset="0"/>
                <a:cs typeface="Times New Roman" panose="02020603050405020304" pitchFamily="18" charset="0"/>
              </a:rPr>
              <a:t>3. Jeigu gydytojas specialistas nustatė, kad pacientui reikalingas ilgalaikis paciento sveikatos būklės stebėjimas, </a:t>
            </a:r>
            <a:r>
              <a:rPr lang="lt-LT" sz="1400" dirty="0">
                <a:latin typeface="Times New Roman" panose="02020603050405020304" pitchFamily="18" charset="0"/>
                <a:cs typeface="Times New Roman" panose="02020603050405020304" pitchFamily="18" charset="0"/>
              </a:rPr>
              <a:t>gydytojas specialistas pateikia informaciją į ESPBI IS formoje E025 ar formoje E003, gydytojas specialistas ar šios ASPĮ įstaigos vadovo įgaliotas slaugytojas organizuoja ilgalaikės paciento sveikatos būklės stebėsenos atlikimą, jei ji bus vykdoma toje pačioje ASPĮ, arba registruoja pacientą IPR, jei ASPĮ tokia paslauga  nėra teikiama.</a:t>
            </a:r>
          </a:p>
          <a:p>
            <a:pPr lvl="1" algn="just"/>
            <a:r>
              <a:rPr lang="lt-LT" sz="1400" b="1" dirty="0">
                <a:latin typeface="Times New Roman" panose="02020603050405020304" pitchFamily="18" charset="0"/>
                <a:cs typeface="Times New Roman" panose="02020603050405020304" pitchFamily="18" charset="0"/>
              </a:rPr>
              <a:t>4.</a:t>
            </a:r>
            <a:r>
              <a:rPr lang="lt-LT" sz="1400" dirty="0">
                <a:latin typeface="Times New Roman" panose="02020603050405020304" pitchFamily="18" charset="0"/>
                <a:cs typeface="Times New Roman" panose="02020603050405020304" pitchFamily="18" charset="0"/>
              </a:rPr>
              <a:t> </a:t>
            </a:r>
            <a:r>
              <a:rPr lang="lt-LT" sz="1400" b="1" dirty="0">
                <a:latin typeface="Times New Roman" panose="02020603050405020304" pitchFamily="18" charset="0"/>
                <a:cs typeface="Times New Roman" panose="02020603050405020304" pitchFamily="18" charset="0"/>
              </a:rPr>
              <a:t>Pacientai paslaugoms, teikiamoms pagal </a:t>
            </a:r>
            <a:r>
              <a:rPr lang="lt-LT" sz="1400" dirty="0">
                <a:latin typeface="Times New Roman" panose="02020603050405020304" pitchFamily="18" charset="0"/>
                <a:cs typeface="Times New Roman" panose="02020603050405020304" pitchFamily="18" charset="0"/>
              </a:rPr>
              <a:t>ligų ir sveikatos sutrikimų </a:t>
            </a:r>
            <a:r>
              <a:rPr lang="lt-LT" sz="1400" b="1" dirty="0">
                <a:latin typeface="Times New Roman" panose="02020603050405020304" pitchFamily="18" charset="0"/>
                <a:cs typeface="Times New Roman" panose="02020603050405020304" pitchFamily="18" charset="0"/>
              </a:rPr>
              <a:t>ankstyvosios diagnostikos programas gauti, nukreipiami šių paslaugų teikimą reglamentuojančių teisės aktų nustatyta tvarka. </a:t>
            </a:r>
          </a:p>
          <a:p>
            <a:pPr marL="0" indent="0" algn="just">
              <a:buNone/>
            </a:pPr>
            <a:r>
              <a:rPr lang="lt-LT" sz="1400" b="1" dirty="0">
                <a:latin typeface="Times New Roman" panose="02020603050405020304" pitchFamily="18" charset="0"/>
                <a:cs typeface="Times New Roman" panose="02020603050405020304" pitchFamily="18" charset="0"/>
              </a:rPr>
              <a:t>Ateityje, aptarus su sveikatos priežiūros specialistų bendruomene, bus sprendžiama dėl kitų atvejų, kai nereikia siuntimo.</a:t>
            </a:r>
          </a:p>
        </p:txBody>
      </p:sp>
    </p:spTree>
    <p:extLst>
      <p:ext uri="{BB962C8B-B14F-4D97-AF65-F5344CB8AC3E}">
        <p14:creationId xmlns:p14="http://schemas.microsoft.com/office/powerpoint/2010/main" val="353504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0A64EEB-EF79-8C54-860B-4985967F9090}"/>
              </a:ext>
            </a:extLst>
          </p:cNvPr>
          <p:cNvSpPr>
            <a:spLocks noGrp="1"/>
          </p:cNvSpPr>
          <p:nvPr>
            <p:ph type="title"/>
          </p:nvPr>
        </p:nvSpPr>
        <p:spPr/>
        <p:txBody>
          <a:bodyPr>
            <a:normAutofit/>
          </a:bodyPr>
          <a:lstStyle/>
          <a:p>
            <a:pPr algn="ctr"/>
            <a:r>
              <a:rPr lang="lt-LT" sz="1800" b="1" dirty="0">
                <a:latin typeface="Times New Roman" panose="02020603050405020304" pitchFamily="18" charset="0"/>
                <a:cs typeface="Times New Roman" panose="02020603050405020304" pitchFamily="18" charset="0"/>
              </a:rPr>
              <a:t>SIUNTIMŲ ASMENS SVEIKATOS PRIEŽIŪROS PASLAUGOMS GAUTI IŠDAVIMO, ĮFORMINIMO IR ATSAKYMŲ PATEIKIMO TVARKOS APRAŠO PAKEITIMAI (2)</a:t>
            </a:r>
            <a:endParaRPr lang="lt-LT" sz="1800" dirty="0">
              <a:latin typeface="Times New Roman" panose="02020603050405020304" pitchFamily="18" charset="0"/>
              <a:cs typeface="Times New Roman" panose="02020603050405020304" pitchFamily="18" charset="0"/>
            </a:endParaRPr>
          </a:p>
        </p:txBody>
      </p:sp>
      <p:sp>
        <p:nvSpPr>
          <p:cNvPr id="3" name="Turinio vietos rezervavimo ženklas 2">
            <a:extLst>
              <a:ext uri="{FF2B5EF4-FFF2-40B4-BE49-F238E27FC236}">
                <a16:creationId xmlns:a16="http://schemas.microsoft.com/office/drawing/2014/main" id="{80E15D49-8C0F-5E9E-62AB-82007388D7AC}"/>
              </a:ext>
            </a:extLst>
          </p:cNvPr>
          <p:cNvSpPr>
            <a:spLocks noGrp="1"/>
          </p:cNvSpPr>
          <p:nvPr>
            <p:ph idx="1"/>
          </p:nvPr>
        </p:nvSpPr>
        <p:spPr/>
        <p:txBody>
          <a:bodyPr>
            <a:noAutofit/>
          </a:bodyPr>
          <a:lstStyle/>
          <a:p>
            <a:r>
              <a:rPr lang="lt-LT" sz="1400" b="1" dirty="0">
                <a:solidFill>
                  <a:schemeClr val="accent2"/>
                </a:solidFill>
                <a:latin typeface="Times New Roman" panose="02020603050405020304" pitchFamily="18" charset="0"/>
                <a:cs typeface="Times New Roman" panose="02020603050405020304" pitchFamily="18" charset="0"/>
              </a:rPr>
              <a:t>Siekiant sutrumpinti paciento kelią sveikatos priežiūros paslaugoms gauti:</a:t>
            </a:r>
          </a:p>
          <a:p>
            <a:pPr algn="just"/>
            <a:r>
              <a:rPr lang="lt-LT" sz="1400" b="1" dirty="0">
                <a:solidFill>
                  <a:schemeClr val="accent2"/>
                </a:solidFill>
                <a:latin typeface="Times New Roman" panose="02020603050405020304" pitchFamily="18" charset="0"/>
                <a:cs typeface="Times New Roman" panose="02020603050405020304" pitchFamily="18" charset="0"/>
              </a:rPr>
              <a:t>1. </a:t>
            </a:r>
            <a:r>
              <a:rPr lang="lt-LT" sz="1400" dirty="0">
                <a:solidFill>
                  <a:schemeClr val="accent2"/>
                </a:solidFill>
                <a:latin typeface="Times New Roman" panose="02020603050405020304" pitchFamily="18" charset="0"/>
                <a:cs typeface="Times New Roman" panose="02020603050405020304" pitchFamily="18" charset="0"/>
              </a:rPr>
              <a:t>Numatyta, kad </a:t>
            </a:r>
            <a:r>
              <a:rPr lang="lt-LT" sz="1400" b="1" dirty="0">
                <a:solidFill>
                  <a:schemeClr val="accent2"/>
                </a:solidFill>
                <a:latin typeface="Times New Roman" panose="02020603050405020304" pitchFamily="18" charset="0"/>
                <a:cs typeface="Times New Roman" panose="02020603050405020304" pitchFamily="18" charset="0"/>
              </a:rPr>
              <a:t>stacionarinės ASPĮ </a:t>
            </a:r>
            <a:r>
              <a:rPr lang="lt-LT" sz="1400" b="1" dirty="0">
                <a:latin typeface="Times New Roman" panose="02020603050405020304" pitchFamily="18" charset="0"/>
                <a:cs typeface="Times New Roman" panose="02020603050405020304" pitchFamily="18" charset="0"/>
              </a:rPr>
              <a:t>skubios pagalbos skyriaus gydytojas </a:t>
            </a:r>
            <a:r>
              <a:rPr lang="lt-LT" sz="1400" dirty="0">
                <a:solidFill>
                  <a:schemeClr val="tx1"/>
                </a:solidFill>
                <a:latin typeface="Times New Roman" panose="02020603050405020304" pitchFamily="18" charset="0"/>
                <a:cs typeface="Times New Roman" panose="02020603050405020304" pitchFamily="18" charset="0"/>
              </a:rPr>
              <a:t>arba </a:t>
            </a:r>
            <a:r>
              <a:rPr lang="lt-LT" sz="1400" b="1" dirty="0">
                <a:latin typeface="Times New Roman" panose="02020603050405020304" pitchFamily="18" charset="0"/>
                <a:cs typeface="Times New Roman" panose="02020603050405020304" pitchFamily="18" charset="0"/>
              </a:rPr>
              <a:t>slaugytojas, dirbantis su gydytoju specialistu, </a:t>
            </a:r>
            <a:r>
              <a:rPr lang="lt-LT" sz="1400" b="1" dirty="0">
                <a:solidFill>
                  <a:schemeClr val="accent2"/>
                </a:solidFill>
                <a:latin typeface="Times New Roman" panose="02020603050405020304" pitchFamily="18" charset="0"/>
                <a:cs typeface="Times New Roman" panose="02020603050405020304" pitchFamily="18" charset="0"/>
              </a:rPr>
              <a:t>gali išduoti siuntimą ambulatorines antrinio lygio sveikatos priežiūros paslaugas teikiančių gydytojų specialistų konsultacijoms gauti, </a:t>
            </a:r>
            <a:r>
              <a:rPr lang="lt-LT" sz="1400" dirty="0">
                <a:solidFill>
                  <a:schemeClr val="accent2"/>
                </a:solidFill>
                <a:latin typeface="Times New Roman" panose="02020603050405020304" pitchFamily="18" charset="0"/>
                <a:cs typeface="Times New Roman" panose="02020603050405020304" pitchFamily="18" charset="0"/>
              </a:rPr>
              <a:t>kai stacionarines asmens sveikatos priežiūros paslaugas teikiančios ASPĮ skubiosios pagalbos skyriaus gydytojas, suteikęs PSDF biudžeto lėšomis kompensuojamas sveikatos priežiūros paslaugas, nustato, kad tokia konsultacija būtina, ir tai nurodo medicinos dokumentuose.</a:t>
            </a:r>
          </a:p>
          <a:p>
            <a:pPr algn="just"/>
            <a:r>
              <a:rPr lang="lt-LT" sz="1400" b="1" dirty="0">
                <a:solidFill>
                  <a:schemeClr val="accent2"/>
                </a:solidFill>
                <a:latin typeface="Times New Roman" panose="02020603050405020304" pitchFamily="18" charset="0"/>
                <a:cs typeface="Times New Roman" panose="02020603050405020304" pitchFamily="18" charset="0"/>
              </a:rPr>
              <a:t>2. Stacionarinės asmens sveikatos priežiūros paslaugas teikiančios ASPĮ pacientą gydęs gydytojas arba slaugytojas gali išduoti siuntimą ambulatorines antrinio ar tretinio lygio sveikatos priežiūros paslaugas teikiančių gydytojų specialistų konsultacijoms gauti, </a:t>
            </a:r>
            <a:r>
              <a:rPr lang="lt-LT" sz="1400" dirty="0">
                <a:solidFill>
                  <a:schemeClr val="accent2"/>
                </a:solidFill>
                <a:latin typeface="Times New Roman" panose="02020603050405020304" pitchFamily="18" charset="0"/>
                <a:cs typeface="Times New Roman" panose="02020603050405020304" pitchFamily="18" charset="0"/>
              </a:rPr>
              <a:t>kai stacionare pacientą gydęs gydytojas nustato, kad tokia konsultacija būtina ir tai nurodo medicinos dokumentuose.</a:t>
            </a:r>
          </a:p>
          <a:p>
            <a:pPr algn="just"/>
            <a:r>
              <a:rPr lang="lt-LT" sz="1400" b="1" dirty="0">
                <a:solidFill>
                  <a:schemeClr val="accent2"/>
                </a:solidFill>
                <a:latin typeface="Times New Roman" panose="02020603050405020304" pitchFamily="18" charset="0"/>
                <a:cs typeface="Times New Roman" panose="02020603050405020304" pitchFamily="18" charset="0"/>
              </a:rPr>
              <a:t>3. </a:t>
            </a:r>
            <a:r>
              <a:rPr lang="lt-LT" sz="1400" dirty="0">
                <a:solidFill>
                  <a:schemeClr val="accent2"/>
                </a:solidFill>
                <a:latin typeface="Times New Roman" panose="02020603050405020304" pitchFamily="18" charset="0"/>
                <a:cs typeface="Times New Roman" panose="02020603050405020304" pitchFamily="18" charset="0"/>
              </a:rPr>
              <a:t>Numatyta </a:t>
            </a:r>
            <a:r>
              <a:rPr lang="lt-LT" sz="1400" b="1" dirty="0">
                <a:latin typeface="Times New Roman" panose="02020603050405020304" pitchFamily="18" charset="0"/>
                <a:cs typeface="Times New Roman" panose="02020603050405020304" pitchFamily="18" charset="0"/>
              </a:rPr>
              <a:t>siuntimo skubos tvarka galimybė, </a:t>
            </a:r>
            <a:r>
              <a:rPr lang="lt-LT" sz="1400" b="1" dirty="0">
                <a:solidFill>
                  <a:schemeClr val="accent2"/>
                </a:solidFill>
                <a:latin typeface="Times New Roman" panose="02020603050405020304" pitchFamily="18" charset="0"/>
                <a:cs typeface="Times New Roman" panose="02020603050405020304" pitchFamily="18" charset="0"/>
              </a:rPr>
              <a:t>kai tai numatyta atitinkamų ligų diagnostikos ir gydymo aprašuose, asmens sveikatos priežiūros paslaugų teikimo reikalavimuose, </a:t>
            </a:r>
            <a:r>
              <a:rPr lang="lt-LT" sz="1400" dirty="0">
                <a:solidFill>
                  <a:schemeClr val="accent2"/>
                </a:solidFill>
                <a:latin typeface="Times New Roman" panose="02020603050405020304" pitchFamily="18" charset="0"/>
                <a:cs typeface="Times New Roman" panose="02020603050405020304" pitchFamily="18" charset="0"/>
              </a:rPr>
              <a:t>atvejais, priežastys ir jų pagrindimas (atsižvelgiant į paciento esamą sveikatos būklę ir numatomą ligos eigą).</a:t>
            </a:r>
          </a:p>
          <a:p>
            <a:pPr algn="just"/>
            <a:r>
              <a:rPr lang="lt-LT" sz="1400" dirty="0">
                <a:solidFill>
                  <a:schemeClr val="accent2"/>
                </a:solidFill>
                <a:latin typeface="Times New Roman" panose="02020603050405020304" pitchFamily="18" charset="0"/>
                <a:cs typeface="Times New Roman" panose="02020603050405020304" pitchFamily="18" charset="0"/>
              </a:rPr>
              <a:t>- Vietoje popierinių formų nurodytos elektroninės, atlikti kiti redakciniai patikslinimai.</a:t>
            </a:r>
          </a:p>
        </p:txBody>
      </p:sp>
    </p:spTree>
    <p:extLst>
      <p:ext uri="{BB962C8B-B14F-4D97-AF65-F5344CB8AC3E}">
        <p14:creationId xmlns:p14="http://schemas.microsoft.com/office/powerpoint/2010/main" val="4002518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287A4BB-CC5A-AA6F-D5D7-3F380BB74700}"/>
              </a:ext>
            </a:extLst>
          </p:cNvPr>
          <p:cNvSpPr>
            <a:spLocks noGrp="1"/>
          </p:cNvSpPr>
          <p:nvPr>
            <p:ph type="title"/>
          </p:nvPr>
        </p:nvSpPr>
        <p:spPr/>
        <p:txBody>
          <a:bodyPr>
            <a:normAutofit/>
          </a:bodyPr>
          <a:lstStyle/>
          <a:p>
            <a:pPr algn="ctr"/>
            <a:r>
              <a:rPr lang="lt-LT" sz="1800" b="1" cap="all" spc="-38" dirty="0">
                <a:latin typeface="Times New Roman" panose="02020603050405020304" pitchFamily="18" charset="0"/>
                <a:cs typeface="Times New Roman" panose="02020603050405020304" pitchFamily="18" charset="0"/>
              </a:rPr>
              <a:t>Išankstinės pacientų registracijos informacinės sistemos (IPR IS) vystymas</a:t>
            </a:r>
            <a:endParaRPr lang="lt-LT" sz="1800" dirty="0"/>
          </a:p>
        </p:txBody>
      </p:sp>
      <p:sp>
        <p:nvSpPr>
          <p:cNvPr id="3" name="Turinio vietos rezervavimo ženklas 2">
            <a:extLst>
              <a:ext uri="{FF2B5EF4-FFF2-40B4-BE49-F238E27FC236}">
                <a16:creationId xmlns:a16="http://schemas.microsoft.com/office/drawing/2014/main" id="{1F0E59C1-C42A-D2D0-8617-6FC4F50A2327}"/>
              </a:ext>
            </a:extLst>
          </p:cNvPr>
          <p:cNvSpPr>
            <a:spLocks noGrp="1"/>
          </p:cNvSpPr>
          <p:nvPr>
            <p:ph idx="1"/>
          </p:nvPr>
        </p:nvSpPr>
        <p:spPr/>
        <p:txBody>
          <a:bodyPr>
            <a:noAutofit/>
          </a:bodyPr>
          <a:lstStyle/>
          <a:p>
            <a:pPr algn="just"/>
            <a:r>
              <a:rPr lang="lt-LT" sz="1400" kern="1200" dirty="0">
                <a:solidFill>
                  <a:schemeClr val="dk1"/>
                </a:solidFill>
                <a:latin typeface="Times New Roman" panose="02020603050405020304" pitchFamily="18" charset="0"/>
                <a:ea typeface="+mn-ea"/>
                <a:cs typeface="Times New Roman" panose="02020603050405020304" pitchFamily="18" charset="0"/>
              </a:rPr>
              <a:t>Pagal 2014–2020 metų Europos Sąjungos fondų investicijų veiksmų programos 2 prioriteto „Informacinės visuomenės skatinimas“ 02.3.1-CPVA-V-529 priemonę „Pažangių elektroninių paslaugų kūrimas“ </a:t>
            </a:r>
            <a:r>
              <a:rPr lang="lt-LT" sz="1400" b="1" kern="1200" dirty="0">
                <a:solidFill>
                  <a:schemeClr val="dk1"/>
                </a:solidFill>
                <a:latin typeface="Times New Roman" panose="02020603050405020304" pitchFamily="18" charset="0"/>
                <a:ea typeface="+mn-ea"/>
                <a:cs typeface="Times New Roman" panose="02020603050405020304" pitchFamily="18" charset="0"/>
              </a:rPr>
              <a:t>įgyvendintas</a:t>
            </a:r>
            <a:r>
              <a:rPr lang="lt-LT" sz="1400" kern="1200" dirty="0">
                <a:solidFill>
                  <a:schemeClr val="dk1"/>
                </a:solidFill>
                <a:latin typeface="Times New Roman" panose="02020603050405020304" pitchFamily="18" charset="0"/>
                <a:ea typeface="+mn-ea"/>
                <a:cs typeface="Times New Roman" panose="02020603050405020304" pitchFamily="18" charset="0"/>
              </a:rPr>
              <a:t>   </a:t>
            </a:r>
            <a:r>
              <a:rPr lang="lt-LT" sz="1400" b="1" kern="1200" dirty="0">
                <a:solidFill>
                  <a:schemeClr val="dk1"/>
                </a:solidFill>
                <a:latin typeface="Times New Roman" panose="02020603050405020304" pitchFamily="18" charset="0"/>
                <a:ea typeface="+mn-ea"/>
                <a:cs typeface="Times New Roman" panose="02020603050405020304" pitchFamily="18" charset="0"/>
              </a:rPr>
              <a:t>projektas „Išankstinės pacientų registracijos informacinės sistemos vystymas“</a:t>
            </a:r>
            <a:r>
              <a:rPr lang="lt-LT" sz="1400" b="0" kern="1200" dirty="0">
                <a:solidFill>
                  <a:schemeClr val="dk1"/>
                </a:solidFill>
                <a:latin typeface="Times New Roman" panose="02020603050405020304" pitchFamily="18" charset="0"/>
                <a:ea typeface="+mn-ea"/>
                <a:cs typeface="Times New Roman" panose="02020603050405020304" pitchFamily="18" charset="0"/>
              </a:rPr>
              <a:t>.</a:t>
            </a:r>
            <a:r>
              <a:rPr lang="lt-LT" sz="1400" kern="1200" dirty="0">
                <a:solidFill>
                  <a:schemeClr val="dk1"/>
                </a:solidFill>
                <a:latin typeface="Times New Roman" panose="02020603050405020304" pitchFamily="18" charset="0"/>
                <a:ea typeface="+mn-ea"/>
                <a:cs typeface="Times New Roman" panose="02020603050405020304" pitchFamily="18" charset="0"/>
              </a:rPr>
              <a:t> </a:t>
            </a:r>
          </a:p>
          <a:p>
            <a:pPr algn="just"/>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Projekto tikslas </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efektyvinti apsilankymo pas sveikatos priežiūros specialistus procesus, padarant išankstinę registraciją patogesne pacientui ir sudarant sąlygas aktyviai sistemos stebėsenai.</a:t>
            </a:r>
          </a:p>
          <a:p>
            <a:pPr algn="just"/>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Įgyvendintas IPR IS vystymo projektas, kurio metu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patobulinta / sukurta</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0"/>
              </a:spcBef>
            </a:pPr>
            <a:r>
              <a:rPr lang="lt-LT" sz="1400" dirty="0">
                <a:latin typeface="Times New Roman" panose="02020603050405020304" pitchFamily="18" charset="0"/>
                <a:ea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Išankstinės pacientų registracijos proceso patobulinimas, įdiegiant naujus funkcionalumus.</a:t>
            </a:r>
          </a:p>
          <a:p>
            <a:pPr algn="just">
              <a:spcBef>
                <a:spcPts val="0"/>
              </a:spcBef>
            </a:pP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dirty="0">
                <a:latin typeface="Times New Roman" panose="02020603050405020304" pitchFamily="18" charset="0"/>
                <a:cs typeface="Times New Roman" panose="02020603050405020304" pitchFamily="18" charset="0"/>
              </a:rPr>
              <a:t>Analitikos priemonių sukūrimas.</a:t>
            </a:r>
          </a:p>
          <a:p>
            <a:pPr algn="just">
              <a:spcBef>
                <a:spcPts val="0"/>
              </a:spcBef>
            </a:pP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Automatinis </a:t>
            </a:r>
            <a:r>
              <a:rPr lang="lt-LT" sz="1400" noProof="0" dirty="0">
                <a:latin typeface="Times New Roman" panose="02020603050405020304" pitchFamily="18" charset="0"/>
                <a:cs typeface="Times New Roman" panose="02020603050405020304" pitchFamily="18" charset="0"/>
              </a:rPr>
              <a:t>perspėjimas</a:t>
            </a:r>
            <a:r>
              <a:rPr lang="en-US" sz="1400" dirty="0">
                <a:latin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pacientui</a:t>
            </a:r>
            <a:r>
              <a:rPr lang="en-US" sz="1400" dirty="0">
                <a:latin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apie</a:t>
            </a:r>
            <a:r>
              <a:rPr lang="en-US" sz="1400" dirty="0">
                <a:latin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atsiradus</a:t>
            </a:r>
            <a:r>
              <a:rPr lang="lt-LT" sz="1400" dirty="0">
                <a:latin typeface="Times New Roman" panose="02020603050405020304" pitchFamily="18" charset="0"/>
                <a:cs typeface="Times New Roman" panose="02020603050405020304" pitchFamily="18" charset="0"/>
              </a:rPr>
              <a:t>į</a:t>
            </a:r>
            <a:r>
              <a:rPr lang="en-US" sz="1400" dirty="0">
                <a:latin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naują</a:t>
            </a:r>
            <a:r>
              <a:rPr lang="en-US" sz="1400" dirty="0">
                <a:latin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vizito</a:t>
            </a:r>
            <a:r>
              <a:rPr lang="en-US" sz="1400" dirty="0">
                <a:latin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laiką</a:t>
            </a:r>
            <a:r>
              <a:rPr lang="lt-LT" sz="1400" dirty="0">
                <a:latin typeface="Times New Roman" panose="02020603050405020304" pitchFamily="18" charset="0"/>
                <a:cs typeface="Times New Roman" panose="02020603050405020304" pitchFamily="18" charset="0"/>
              </a:rPr>
              <a:t>.</a:t>
            </a:r>
          </a:p>
          <a:p>
            <a:pPr algn="just">
              <a:spcBef>
                <a:spcPts val="0"/>
              </a:spcBef>
            </a:pPr>
            <a:r>
              <a:rPr lang="lt-LT" sz="1400" dirty="0">
                <a:latin typeface="Times New Roman" panose="02020603050405020304" pitchFamily="18" charset="0"/>
                <a:cs typeface="Times New Roman" panose="02020603050405020304" pitchFamily="18" charset="0"/>
              </a:rPr>
              <a:t>- Galimybė pacientui pačiam registruotis į eilę.</a:t>
            </a:r>
          </a:p>
          <a:p>
            <a:pPr algn="just">
              <a:spcBef>
                <a:spcPts val="0"/>
              </a:spcBef>
            </a:pP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Paciento klausimynas apie</a:t>
            </a:r>
            <a:r>
              <a:rPr lang="en-US" sz="1400" dirty="0">
                <a:latin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ligas ir diagnozes</a:t>
            </a:r>
            <a:r>
              <a:rPr lang="lt-LT" sz="1400" dirty="0">
                <a:latin typeface="Times New Roman" panose="02020603050405020304" pitchFamily="18" charset="0"/>
                <a:cs typeface="Times New Roman" panose="02020603050405020304" pitchFamily="18" charset="0"/>
              </a:rPr>
              <a:t>.</a:t>
            </a:r>
          </a:p>
          <a:p>
            <a:pPr algn="just">
              <a:spcBef>
                <a:spcPts val="0"/>
              </a:spcBef>
            </a:pP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Užduočių sudarymas ir priminimas pacientui</a:t>
            </a:r>
            <a:r>
              <a:rPr lang="lt-LT" sz="1400" dirty="0">
                <a:latin typeface="Times New Roman" panose="02020603050405020304" pitchFamily="18" charset="0"/>
                <a:cs typeface="Times New Roman" panose="02020603050405020304" pitchFamily="18" charset="0"/>
              </a:rPr>
              <a:t>.</a:t>
            </a:r>
          </a:p>
          <a:p>
            <a:pPr algn="just">
              <a:spcBef>
                <a:spcPts val="0"/>
              </a:spcBef>
            </a:pP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Automatinis </a:t>
            </a:r>
            <a:r>
              <a:rPr lang="lt-LT" sz="1400" noProof="0" dirty="0">
                <a:latin typeface="Times New Roman" panose="02020603050405020304" pitchFamily="18" charset="0"/>
                <a:cs typeface="Times New Roman" panose="02020603050405020304" pitchFamily="18" charset="0"/>
              </a:rPr>
              <a:t>siuntimo susiejimas su paslauga</a:t>
            </a:r>
            <a:r>
              <a:rPr lang="lt-LT" sz="1400" dirty="0">
                <a:latin typeface="Times New Roman" panose="02020603050405020304" pitchFamily="18" charset="0"/>
                <a:cs typeface="Times New Roman" panose="02020603050405020304" pitchFamily="18" charset="0"/>
              </a:rPr>
              <a:t>.</a:t>
            </a:r>
          </a:p>
          <a:p>
            <a:pPr algn="just">
              <a:spcBef>
                <a:spcPts val="0"/>
              </a:spcBef>
            </a:pP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Registracija slaugai ir palaikomajam gydymui, stacionarinėms ir reabilitacijos paslaugoms</a:t>
            </a:r>
            <a:r>
              <a:rPr lang="lt-LT" sz="1400" dirty="0">
                <a:latin typeface="Times New Roman" panose="02020603050405020304" pitchFamily="18" charset="0"/>
                <a:cs typeface="Times New Roman" panose="02020603050405020304" pitchFamily="18" charset="0"/>
              </a:rPr>
              <a:t>.</a:t>
            </a:r>
          </a:p>
          <a:p>
            <a:pPr algn="just">
              <a:spcBef>
                <a:spcPts val="0"/>
              </a:spcBef>
            </a:pP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noProof="0" dirty="0">
                <a:latin typeface="Times New Roman" panose="02020603050405020304" pitchFamily="18" charset="0"/>
                <a:cs typeface="Times New Roman" panose="02020603050405020304" pitchFamily="18" charset="0"/>
              </a:rPr>
              <a:t>Pasitenkinimo suteikta paslauga vertinimas</a:t>
            </a:r>
            <a:r>
              <a:rPr lang="lt-LT" sz="1400" dirty="0">
                <a:latin typeface="Times New Roman" panose="02020603050405020304" pitchFamily="18" charset="0"/>
                <a:cs typeface="Times New Roman" panose="02020603050405020304" pitchFamily="18" charset="0"/>
              </a:rPr>
              <a:t>.</a:t>
            </a:r>
          </a:p>
          <a:p>
            <a:pPr algn="just">
              <a:spcBef>
                <a:spcPts val="0"/>
              </a:spcBef>
            </a:pP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SMS </a:t>
            </a:r>
            <a:r>
              <a:rPr lang="lt-LT" sz="1400" noProof="0" dirty="0">
                <a:latin typeface="Times New Roman" panose="02020603050405020304" pitchFamily="18" charset="0"/>
                <a:cs typeface="Times New Roman" panose="02020603050405020304" pitchFamily="18" charset="0"/>
              </a:rPr>
              <a:t>žinučių siuntimo funkcionalumo praplėtimas</a:t>
            </a:r>
            <a:r>
              <a:rPr lang="lt-LT" sz="1400" dirty="0">
                <a:latin typeface="Times New Roman" panose="02020603050405020304" pitchFamily="18" charset="0"/>
                <a:cs typeface="Times New Roman" panose="02020603050405020304" pitchFamily="18" charset="0"/>
              </a:rPr>
              <a:t>.</a:t>
            </a:r>
            <a:endParaRPr lang="lt-LT" sz="1400" dirty="0">
              <a:effectLst/>
              <a:latin typeface="Times New Roman" panose="02020603050405020304" pitchFamily="18" charset="0"/>
              <a:ea typeface="Times New Roman" panose="02020603050405020304" pitchFamily="18" charset="0"/>
            </a:endParaRPr>
          </a:p>
          <a:p>
            <a:pPr algn="just">
              <a:spcBef>
                <a:spcPts val="0"/>
              </a:spcBef>
            </a:pPr>
            <a:endParaRPr lang="lt-LT"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12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3">
            <a:extLst>
              <a:ext uri="{FF2B5EF4-FFF2-40B4-BE49-F238E27FC236}">
                <a16:creationId xmlns:a16="http://schemas.microsoft.com/office/drawing/2014/main" id="{F51217BD-2DD0-6057-9BAF-F845673DDEF2}"/>
              </a:ext>
            </a:extLst>
          </p:cNvPr>
          <p:cNvSpPr txBox="1">
            <a:spLocks/>
          </p:cNvSpPr>
          <p:nvPr/>
        </p:nvSpPr>
        <p:spPr>
          <a:xfrm>
            <a:off x="540160" y="78837"/>
            <a:ext cx="7886700" cy="51570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5000"/>
              </a:lnSpc>
            </a:pPr>
            <a:r>
              <a:rPr lang="lt-LT" sz="2000" b="1" spc="-38" dirty="0">
                <a:solidFill>
                  <a:srgbClr val="336699"/>
                </a:solidFill>
                <a:latin typeface="Times New Roman" panose="02020603050405020304" pitchFamily="18" charset="0"/>
                <a:cs typeface="Times New Roman" panose="02020603050405020304" pitchFamily="18" charset="0"/>
              </a:rPr>
              <a:t>IPR IS NAUDOJIMO POKYTIS</a:t>
            </a:r>
            <a:endParaRPr lang="pt-BR" sz="2000" b="1" spc="-38" dirty="0">
              <a:solidFill>
                <a:srgbClr val="336699"/>
              </a:solidFill>
              <a:latin typeface="Times New Roman" panose="02020603050405020304" pitchFamily="18" charset="0"/>
              <a:cs typeface="Times New Roman" panose="02020603050405020304" pitchFamily="18" charset="0"/>
            </a:endParaRPr>
          </a:p>
        </p:txBody>
      </p:sp>
      <p:pic>
        <p:nvPicPr>
          <p:cNvPr id="12" name="Paveikslėlis 11" descr="Close up of pin and stethoscope, pinned on doctor's appointment">
            <a:extLst>
              <a:ext uri="{FF2B5EF4-FFF2-40B4-BE49-F238E27FC236}">
                <a16:creationId xmlns:a16="http://schemas.microsoft.com/office/drawing/2014/main" id="{A2AB14F3-690C-D54F-54BC-0DE0EBB7F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940" y="950854"/>
            <a:ext cx="1648760" cy="1099173"/>
          </a:xfrm>
          <a:prstGeom prst="rect">
            <a:avLst/>
          </a:prstGeom>
        </p:spPr>
      </p:pic>
      <p:pic>
        <p:nvPicPr>
          <p:cNvPr id="14" name="Paveikslėlis 13" descr="Doctor explaining paperwork to a patient in an examination room">
            <a:extLst>
              <a:ext uri="{FF2B5EF4-FFF2-40B4-BE49-F238E27FC236}">
                <a16:creationId xmlns:a16="http://schemas.microsoft.com/office/drawing/2014/main" id="{BFBBE698-F62E-530A-216F-EE5A787609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78" y="3090919"/>
            <a:ext cx="2267624" cy="1511750"/>
          </a:xfrm>
          <a:prstGeom prst="rect">
            <a:avLst/>
          </a:prstGeom>
        </p:spPr>
      </p:pic>
      <p:graphicFrame>
        <p:nvGraphicFramePr>
          <p:cNvPr id="2" name="Chart 1">
            <a:extLst>
              <a:ext uri="{FF2B5EF4-FFF2-40B4-BE49-F238E27FC236}">
                <a16:creationId xmlns:a16="http://schemas.microsoft.com/office/drawing/2014/main" id="{CC6C1D19-BF0F-71FA-5658-845ACEFD51D0}"/>
              </a:ext>
            </a:extLst>
          </p:cNvPr>
          <p:cNvGraphicFramePr>
            <a:graphicFrameLocks/>
          </p:cNvGraphicFramePr>
          <p:nvPr/>
        </p:nvGraphicFramePr>
        <p:xfrm>
          <a:off x="204320" y="594545"/>
          <a:ext cx="3618818" cy="213288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4">
            <a:extLst>
              <a:ext uri="{FF2B5EF4-FFF2-40B4-BE49-F238E27FC236}">
                <a16:creationId xmlns:a16="http://schemas.microsoft.com/office/drawing/2014/main" id="{A9EA413B-FACC-3BCC-3A6F-1883918D7CAB}"/>
              </a:ext>
            </a:extLst>
          </p:cNvPr>
          <p:cNvGraphicFramePr>
            <a:graphicFrameLocks/>
          </p:cNvGraphicFramePr>
          <p:nvPr/>
        </p:nvGraphicFramePr>
        <p:xfrm>
          <a:off x="5849006" y="512379"/>
          <a:ext cx="3090674" cy="18682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5">
            <a:extLst>
              <a:ext uri="{FF2B5EF4-FFF2-40B4-BE49-F238E27FC236}">
                <a16:creationId xmlns:a16="http://schemas.microsoft.com/office/drawing/2014/main" id="{84ED4AC3-C8CA-1A0A-17EA-CDFBA22D8C04}"/>
              </a:ext>
            </a:extLst>
          </p:cNvPr>
          <p:cNvGraphicFramePr>
            <a:graphicFrameLocks/>
          </p:cNvGraphicFramePr>
          <p:nvPr/>
        </p:nvGraphicFramePr>
        <p:xfrm>
          <a:off x="3823138" y="2502296"/>
          <a:ext cx="4303551" cy="264120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30691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Turinio vietos rezervavimo ženklas 3" descr="Paveikslėlis, kuriame yra tekstas, ekrano kopija, Šriftas, skaičius&#10;&#10;Automatiškai sugeneruotas aprašymas">
            <a:extLst>
              <a:ext uri="{FF2B5EF4-FFF2-40B4-BE49-F238E27FC236}">
                <a16:creationId xmlns:a16="http://schemas.microsoft.com/office/drawing/2014/main" id="{57BBCFED-32CB-B7F1-6EEE-BBF33E916C06}"/>
              </a:ext>
            </a:extLst>
          </p:cNvPr>
          <p:cNvPicPr>
            <a:picLocks noGrp="1" noChangeAspect="1"/>
          </p:cNvPicPr>
          <p:nvPr>
            <p:ph idx="1"/>
          </p:nvPr>
        </p:nvPicPr>
        <p:blipFill rotWithShape="1">
          <a:blip r:embed="rId2" r:link="rId3" cstate="print">
            <a:extLst>
              <a:ext uri="{28A0092B-C50C-407E-A947-70E740481C1C}">
                <a14:useLocalDpi xmlns:a14="http://schemas.microsoft.com/office/drawing/2010/main" val="0"/>
              </a:ext>
            </a:extLst>
          </a:blip>
          <a:srcRect t="461"/>
          <a:stretch>
            <a:fillRect/>
          </a:stretch>
        </p:blipFill>
        <p:spPr bwMode="auto">
          <a:xfrm>
            <a:off x="20" y="961"/>
            <a:ext cx="9143980" cy="5142539"/>
          </a:xfrm>
          <a:prstGeom prst="rect">
            <a:avLst/>
          </a:prstGeom>
          <a:noFill/>
        </p:spPr>
      </p:pic>
    </p:spTree>
    <p:extLst>
      <p:ext uri="{BB962C8B-B14F-4D97-AF65-F5344CB8AC3E}">
        <p14:creationId xmlns:p14="http://schemas.microsoft.com/office/powerpoint/2010/main" val="154148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Turinio vietos rezervavimo ženklas 3" descr="Paveikslėlis, kuriame yra tekstas, ekrano kopija, Šriftas, skaičius&#10;&#10;Automatiškai sugeneruotas aprašymas">
            <a:extLst>
              <a:ext uri="{FF2B5EF4-FFF2-40B4-BE49-F238E27FC236}">
                <a16:creationId xmlns:a16="http://schemas.microsoft.com/office/drawing/2014/main" id="{1E0E16A0-5596-590D-C411-DF72D809828F}"/>
              </a:ext>
            </a:extLst>
          </p:cNvPr>
          <p:cNvPicPr>
            <a:picLocks noGrp="1" noChangeAspect="1"/>
          </p:cNvPicPr>
          <p:nvPr>
            <p:ph idx="1"/>
          </p:nvPr>
        </p:nvPicPr>
        <p:blipFill rotWithShape="1">
          <a:blip r:embed="rId2" r:link="rId3" cstate="print">
            <a:extLst>
              <a:ext uri="{28A0092B-C50C-407E-A947-70E740481C1C}">
                <a14:useLocalDpi xmlns:a14="http://schemas.microsoft.com/office/drawing/2010/main" val="0"/>
              </a:ext>
            </a:extLst>
          </a:blip>
          <a:srcRect t="18"/>
          <a:stretch>
            <a:fillRect/>
          </a:stretch>
        </p:blipFill>
        <p:spPr bwMode="auto">
          <a:xfrm>
            <a:off x="20" y="961"/>
            <a:ext cx="9143980" cy="5142539"/>
          </a:xfrm>
          <a:prstGeom prst="rect">
            <a:avLst/>
          </a:prstGeom>
          <a:noFill/>
        </p:spPr>
      </p:pic>
    </p:spTree>
    <p:extLst>
      <p:ext uri="{BB962C8B-B14F-4D97-AF65-F5344CB8AC3E}">
        <p14:creationId xmlns:p14="http://schemas.microsoft.com/office/powerpoint/2010/main" val="2315235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Turinio vietos rezervavimo ženklas 3" descr="Paveikslėlis, kuriame yra tekstas, ekrano kopija, Šriftas, skaičius&#10;&#10;Automatiškai sugeneruotas aprašymas">
            <a:extLst>
              <a:ext uri="{FF2B5EF4-FFF2-40B4-BE49-F238E27FC236}">
                <a16:creationId xmlns:a16="http://schemas.microsoft.com/office/drawing/2014/main" id="{F307528F-48EA-3FFE-D464-694D2B68E4DD}"/>
              </a:ext>
            </a:extLst>
          </p:cNvPr>
          <p:cNvPicPr>
            <a:picLocks noGrp="1" noChangeAspect="1"/>
          </p:cNvPicPr>
          <p:nvPr>
            <p:ph idx="1"/>
          </p:nvPr>
        </p:nvPicPr>
        <p:blipFill rotWithShape="1">
          <a:blip r:embed="rId2" r:link="rId3" cstate="print">
            <a:extLst>
              <a:ext uri="{28A0092B-C50C-407E-A947-70E740481C1C}">
                <a14:useLocalDpi xmlns:a14="http://schemas.microsoft.com/office/drawing/2010/main" val="0"/>
              </a:ext>
            </a:extLst>
          </a:blip>
          <a:srcRect t="18"/>
          <a:stretch>
            <a:fillRect/>
          </a:stretch>
        </p:blipFill>
        <p:spPr bwMode="auto">
          <a:xfrm>
            <a:off x="20" y="961"/>
            <a:ext cx="9143980" cy="5142539"/>
          </a:xfrm>
          <a:prstGeom prst="rect">
            <a:avLst/>
          </a:prstGeom>
          <a:noFill/>
        </p:spPr>
      </p:pic>
    </p:spTree>
    <p:extLst>
      <p:ext uri="{BB962C8B-B14F-4D97-AF65-F5344CB8AC3E}">
        <p14:creationId xmlns:p14="http://schemas.microsoft.com/office/powerpoint/2010/main" val="279479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vadinimas 2">
            <a:extLst>
              <a:ext uri="{FF2B5EF4-FFF2-40B4-BE49-F238E27FC236}">
                <a16:creationId xmlns:a16="http://schemas.microsoft.com/office/drawing/2014/main" id="{7295A690-D295-DC6C-9020-1C3B8584B470}"/>
              </a:ext>
            </a:extLst>
          </p:cNvPr>
          <p:cNvSpPr>
            <a:spLocks noGrp="1"/>
          </p:cNvSpPr>
          <p:nvPr>
            <p:ph type="title"/>
          </p:nvPr>
        </p:nvSpPr>
        <p:spPr/>
        <p:txBody>
          <a:bodyPr>
            <a:normAutofit/>
          </a:bodyPr>
          <a:lstStyle/>
          <a:p>
            <a:pPr algn="ctr"/>
            <a:r>
              <a:rPr lang="lt-LT" sz="2000" b="1" spc="-38" dirty="0">
                <a:solidFill>
                  <a:srgbClr val="336699"/>
                </a:solidFill>
                <a:latin typeface="Times New Roman" panose="02020603050405020304" pitchFamily="18" charset="0"/>
                <a:cs typeface="Times New Roman" panose="02020603050405020304" pitchFamily="18" charset="0"/>
              </a:rPr>
              <a:t>ŠVIESLENTĖ</a:t>
            </a:r>
          </a:p>
        </p:txBody>
      </p:sp>
      <p:sp>
        <p:nvSpPr>
          <p:cNvPr id="4" name="Turinio vietos rezervavimo ženklas 3">
            <a:extLst>
              <a:ext uri="{FF2B5EF4-FFF2-40B4-BE49-F238E27FC236}">
                <a16:creationId xmlns:a16="http://schemas.microsoft.com/office/drawing/2014/main" id="{2C7CBA69-CD8F-4FC3-18F7-8528D30F2EC3}"/>
              </a:ext>
            </a:extLst>
          </p:cNvPr>
          <p:cNvSpPr>
            <a:spLocks noGrp="1"/>
          </p:cNvSpPr>
          <p:nvPr>
            <p:ph idx="1"/>
          </p:nvPr>
        </p:nvSpPr>
        <p:spPr>
          <a:xfrm>
            <a:off x="661148" y="1140618"/>
            <a:ext cx="7886700" cy="3263504"/>
          </a:xfrm>
        </p:spPr>
        <p:txBody>
          <a:bodyPr/>
          <a:lstStyle/>
          <a:p>
            <a:pPr marL="0" indent="0">
              <a:buNone/>
            </a:pPr>
            <a:r>
              <a:rPr lang="lt-LT" sz="1400" dirty="0">
                <a:latin typeface="Times New Roman" panose="02020603050405020304" pitchFamily="18" charset="0"/>
                <a:ea typeface="Calibri" panose="020F0502020204030204" pitchFamily="34" charset="0"/>
                <a:cs typeface="Times New Roman" panose="02020603050405020304" pitchFamily="18" charset="0"/>
              </a:rPr>
              <a:t>Nuo 2023 m. vasario 21 d. internetu viešai yra prieinama </a:t>
            </a:r>
            <a:r>
              <a:rPr lang="lt-LT" sz="1400" b="1" dirty="0">
                <a:latin typeface="Times New Roman" panose="02020603050405020304" pitchFamily="18" charset="0"/>
                <a:ea typeface="Calibri" panose="020F0502020204030204" pitchFamily="34" charset="0"/>
                <a:cs typeface="Times New Roman" panose="02020603050405020304" pitchFamily="18" charset="0"/>
              </a:rPr>
              <a:t>Švieslentė</a:t>
            </a:r>
            <a:r>
              <a:rPr lang="lt-LT" sz="1400" dirty="0">
                <a:latin typeface="Times New Roman" panose="02020603050405020304" pitchFamily="18" charset="0"/>
                <a:ea typeface="Calibri" panose="020F0502020204030204" pitchFamily="34" charset="0"/>
                <a:cs typeface="Times New Roman" panose="02020603050405020304" pitchFamily="18" charset="0"/>
              </a:rPr>
              <a:t>: </a:t>
            </a:r>
            <a:r>
              <a:rPr lang="lt-LT" sz="14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https://osp.stat.gov.lt/pacientu-eiles</a:t>
            </a:r>
            <a:endParaRPr lang="lt-LT" sz="14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lt-LT" dirty="0"/>
          </a:p>
        </p:txBody>
      </p:sp>
      <p:pic>
        <p:nvPicPr>
          <p:cNvPr id="5" name="Paveikslėlis 4">
            <a:extLst>
              <a:ext uri="{FF2B5EF4-FFF2-40B4-BE49-F238E27FC236}">
                <a16:creationId xmlns:a16="http://schemas.microsoft.com/office/drawing/2014/main" id="{39682502-9318-6C19-EC95-6E344CA60453}"/>
              </a:ext>
            </a:extLst>
          </p:cNvPr>
          <p:cNvPicPr>
            <a:picLocks noChangeAspect="1"/>
          </p:cNvPicPr>
          <p:nvPr/>
        </p:nvPicPr>
        <p:blipFill>
          <a:blip r:embed="rId3"/>
          <a:stretch>
            <a:fillRect/>
          </a:stretch>
        </p:blipFill>
        <p:spPr>
          <a:xfrm>
            <a:off x="628650" y="1447067"/>
            <a:ext cx="8025471" cy="3647942"/>
          </a:xfrm>
          <a:prstGeom prst="rect">
            <a:avLst/>
          </a:prstGeom>
        </p:spPr>
      </p:pic>
    </p:spTree>
    <p:extLst>
      <p:ext uri="{BB962C8B-B14F-4D97-AF65-F5344CB8AC3E}">
        <p14:creationId xmlns:p14="http://schemas.microsoft.com/office/powerpoint/2010/main" val="1637352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B01263E-BF10-7453-4427-CA2FFB389558}"/>
              </a:ext>
            </a:extLst>
          </p:cNvPr>
          <p:cNvSpPr>
            <a:spLocks noGrp="1"/>
          </p:cNvSpPr>
          <p:nvPr>
            <p:ph type="title"/>
          </p:nvPr>
        </p:nvSpPr>
        <p:spPr/>
        <p:txBody>
          <a:bodyPr>
            <a:normAutofit/>
          </a:bodyPr>
          <a:lstStyle/>
          <a:p>
            <a:pPr algn="ctr"/>
            <a:r>
              <a:rPr lang="lt-LT" sz="1800" b="1" dirty="0">
                <a:effectLst/>
                <a:latin typeface="Times New Roman" panose="02020603050405020304" pitchFamily="18" charset="0"/>
                <a:ea typeface="Times New Roman" panose="02020603050405020304" pitchFamily="18" charset="0"/>
              </a:rPr>
              <a:t>ASMENS SVEIKATOS PRIEŽIŪROS ĮSTAIGŲ LAUKIMO EILIŲ MAŽINIMO PRIEMONIŲ PLANO ĮGYVENDINIMAS 2023 M.</a:t>
            </a:r>
            <a:endParaRPr lang="lt-LT" sz="1800" dirty="0"/>
          </a:p>
        </p:txBody>
      </p:sp>
      <p:sp>
        <p:nvSpPr>
          <p:cNvPr id="3" name="Turinio vietos rezervavimo ženklas 2">
            <a:extLst>
              <a:ext uri="{FF2B5EF4-FFF2-40B4-BE49-F238E27FC236}">
                <a16:creationId xmlns:a16="http://schemas.microsoft.com/office/drawing/2014/main" id="{FA8C97CE-156F-F602-8577-CBF050E6D147}"/>
              </a:ext>
            </a:extLst>
          </p:cNvPr>
          <p:cNvSpPr>
            <a:spLocks noGrp="1"/>
          </p:cNvSpPr>
          <p:nvPr>
            <p:ph idx="1"/>
          </p:nvPr>
        </p:nvSpPr>
        <p:spPr>
          <a:xfrm>
            <a:off x="628650" y="1369218"/>
            <a:ext cx="7971440" cy="3263504"/>
          </a:xfrm>
        </p:spPr>
        <p:txBody>
          <a:bodyPr>
            <a:noAutofit/>
          </a:bodyPr>
          <a:lstStyle/>
          <a:p>
            <a:pPr algn="just"/>
            <a:r>
              <a:rPr lang="lt-LT" sz="1400" dirty="0">
                <a:latin typeface="Times New Roman" panose="02020603050405020304" pitchFamily="18" charset="0"/>
                <a:cs typeface="Times New Roman" panose="02020603050405020304" pitchFamily="18" charset="0"/>
              </a:rPr>
              <a:t>1.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Telefoninių skambučių centrų veiklos plėtojimas </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lt-LT" sz="1400" dirty="0">
                <a:latin typeface="Times New Roman" panose="02020603050405020304" pitchFamily="18" charset="0"/>
                <a:ea typeface="Calibri" panose="020F0502020204030204" pitchFamily="34" charset="0"/>
                <a:cs typeface="Times New Roman" panose="02020603050405020304" pitchFamily="18" charset="0"/>
              </a:rPr>
              <a:t>į</a:t>
            </a:r>
            <a:r>
              <a:rPr lang="lt-LT" sz="1400" dirty="0">
                <a:effectLst/>
                <a:latin typeface="Times New Roman" panose="02020603050405020304" pitchFamily="18" charset="0"/>
                <a:ea typeface="Times New Roman" panose="02020603050405020304" pitchFamily="18" charset="0"/>
              </a:rPr>
              <a:t>sivestos naujos telefonų linijos, įdarbinti papildomi registratoriai, prailgintas registratūros darbo laikas, įdiegta perskambinimo funkcija, paciento įrašymas į laukiančiųjų eilę, perskambinimas pacientui atsiradus laisvai konsultacijos vietai); </a:t>
            </a:r>
            <a:endParaRPr lang="lt-LT" sz="1400" dirty="0">
              <a:latin typeface="Times New Roman" panose="02020603050405020304" pitchFamily="18" charset="0"/>
              <a:cs typeface="Times New Roman" panose="02020603050405020304" pitchFamily="18" charset="0"/>
            </a:endParaRPr>
          </a:p>
          <a:p>
            <a:pPr algn="just"/>
            <a:r>
              <a:rPr lang="lt-LT" sz="1400" dirty="0">
                <a:latin typeface="Times New Roman" panose="02020603050405020304" pitchFamily="18" charset="0"/>
                <a:cs typeface="Times New Roman" panose="02020603050405020304" pitchFamily="18" charset="0"/>
              </a:rPr>
              <a:t>2. </a:t>
            </a:r>
            <a:r>
              <a:rPr lang="lt-LT" sz="1400" b="1" dirty="0">
                <a:latin typeface="Times New Roman" panose="02020603050405020304" pitchFamily="18" charset="0"/>
                <a:cs typeface="Times New Roman" panose="02020603050405020304" pitchFamily="18" charset="0"/>
              </a:rPr>
              <a:t>Pacientų </a:t>
            </a:r>
            <a:r>
              <a:rPr lang="lt-LT" sz="1400" dirty="0">
                <a:latin typeface="Times New Roman" panose="02020603050405020304" pitchFamily="18" charset="0"/>
                <a:cs typeface="Times New Roman" panose="02020603050405020304" pitchFamily="18" charset="0"/>
              </a:rPr>
              <a:t>registracijos konsultacijoms kiekvieną darbo dieną užtikrinimas;</a:t>
            </a:r>
          </a:p>
          <a:p>
            <a:pPr algn="just"/>
            <a:r>
              <a:rPr lang="lt-LT" sz="1400" dirty="0">
                <a:latin typeface="Times New Roman" panose="02020603050405020304" pitchFamily="18" charset="0"/>
                <a:cs typeface="Times New Roman" panose="02020603050405020304" pitchFamily="18" charset="0"/>
              </a:rPr>
              <a:t>3. </a:t>
            </a:r>
            <a:r>
              <a:rPr lang="lt-LT" sz="1400" b="1" dirty="0">
                <a:latin typeface="Times New Roman" panose="02020603050405020304" pitchFamily="18" charset="0"/>
                <a:cs typeface="Times New Roman" panose="02020603050405020304" pitchFamily="18" charset="0"/>
              </a:rPr>
              <a:t>L</a:t>
            </a:r>
            <a:r>
              <a:rPr lang="lt-LT" sz="1400" b="1" dirty="0">
                <a:effectLst/>
                <a:latin typeface="Times New Roman" panose="02020603050405020304" pitchFamily="18" charset="0"/>
                <a:ea typeface="Times New Roman" panose="02020603050405020304" pitchFamily="18" charset="0"/>
              </a:rPr>
              <a:t>aisvų gydytojų specialistų konsultacijų laikų pateikimas per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IPR IS</a:t>
            </a:r>
            <a:r>
              <a:rPr lang="lt-LT" sz="1400" dirty="0">
                <a:effectLst/>
                <a:latin typeface="Times New Roman" panose="02020603050405020304" pitchFamily="18" charset="0"/>
                <a:ea typeface="Times New Roman" panose="02020603050405020304" pitchFamily="18" charset="0"/>
              </a:rPr>
              <a:t>;</a:t>
            </a:r>
            <a:endParaRPr lang="lt-LT" sz="1400" dirty="0">
              <a:latin typeface="Times New Roman" panose="02020603050405020304" pitchFamily="18" charset="0"/>
              <a:cs typeface="Times New Roman" panose="02020603050405020304" pitchFamily="18" charset="0"/>
            </a:endParaRPr>
          </a:p>
          <a:p>
            <a:pPr algn="just"/>
            <a:r>
              <a:rPr lang="lt-LT" sz="1400" dirty="0">
                <a:latin typeface="Times New Roman" panose="02020603050405020304" pitchFamily="18" charset="0"/>
                <a:cs typeface="Times New Roman" panose="02020603050405020304" pitchFamily="18" charset="0"/>
              </a:rPr>
              <a:t>4. </a:t>
            </a:r>
            <a:r>
              <a:rPr lang="lt-LT" sz="1400" b="1" dirty="0">
                <a:latin typeface="Times New Roman" panose="02020603050405020304" pitchFamily="18" charset="0"/>
                <a:cs typeface="Times New Roman" panose="02020603050405020304" pitchFamily="18" charset="0"/>
              </a:rPr>
              <a:t>R</a:t>
            </a:r>
            <a:r>
              <a:rPr lang="lt-LT" sz="1400" b="1" dirty="0">
                <a:latin typeface="Times New Roman" panose="02020603050405020304" pitchFamily="18" charset="0"/>
                <a:ea typeface="Times New Roman" panose="02020603050405020304" pitchFamily="18" charset="0"/>
              </a:rPr>
              <a:t>egistracijos patvirtinimas ir </a:t>
            </a:r>
            <a:r>
              <a:rPr lang="lt-LT" sz="1400" b="1" dirty="0">
                <a:effectLst/>
                <a:latin typeface="Times New Roman" panose="02020603050405020304" pitchFamily="18" charset="0"/>
                <a:ea typeface="Times New Roman" panose="02020603050405020304" pitchFamily="18" charset="0"/>
              </a:rPr>
              <a:t>priminimas pacientui apie vizitą SMS žinute</a:t>
            </a:r>
            <a:r>
              <a:rPr lang="lt-LT" sz="1400" dirty="0">
                <a:effectLst/>
                <a:latin typeface="Times New Roman" panose="02020603050405020304" pitchFamily="18" charset="0"/>
                <a:ea typeface="Times New Roman" panose="02020603050405020304" pitchFamily="18" charset="0"/>
              </a:rPr>
              <a:t>;</a:t>
            </a:r>
            <a:endParaRPr lang="lt-LT" sz="1400" dirty="0">
              <a:latin typeface="Times New Roman" panose="02020603050405020304" pitchFamily="18" charset="0"/>
              <a:cs typeface="Times New Roman" panose="02020603050405020304" pitchFamily="18" charset="0"/>
            </a:endParaRPr>
          </a:p>
          <a:p>
            <a:pPr algn="just"/>
            <a:r>
              <a:rPr lang="lt-LT" sz="1400" dirty="0">
                <a:latin typeface="Times New Roman" panose="02020603050405020304" pitchFamily="18" charset="0"/>
                <a:cs typeface="Times New Roman" panose="02020603050405020304" pitchFamily="18" charset="0"/>
              </a:rPr>
              <a:t>5. Pagal galimybes </a:t>
            </a: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papildomų specialistų p</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ritraukimas</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lt-LT" sz="1400" dirty="0">
                <a:latin typeface="Times New Roman" panose="02020603050405020304" pitchFamily="18" charset="0"/>
                <a:cs typeface="Times New Roman" panose="02020603050405020304" pitchFamily="18" charset="0"/>
              </a:rPr>
              <a:t>6. </a:t>
            </a:r>
            <a:r>
              <a:rPr lang="lt-LT" sz="1400" b="1" dirty="0">
                <a:latin typeface="Times New Roman" panose="02020603050405020304" pitchFamily="18" charset="0"/>
                <a:cs typeface="Times New Roman" panose="02020603050405020304" pitchFamily="18" charset="0"/>
              </a:rPr>
              <a:t>I</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šplėstinių gydytojų specialistų konsultacijų didinimas</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400" dirty="0">
              <a:latin typeface="Times New Roman" panose="02020603050405020304" pitchFamily="18" charset="0"/>
              <a:cs typeface="Times New Roman" panose="02020603050405020304" pitchFamily="18" charset="0"/>
            </a:endParaRPr>
          </a:p>
          <a:p>
            <a:pPr algn="just"/>
            <a:r>
              <a:rPr lang="lt-LT" sz="1400" dirty="0">
                <a:latin typeface="Times New Roman" panose="02020603050405020304" pitchFamily="18" charset="0"/>
                <a:cs typeface="Times New Roman" panose="02020603050405020304" pitchFamily="18" charset="0"/>
              </a:rPr>
              <a:t>7. Sudaryta g</a:t>
            </a:r>
            <a:r>
              <a:rPr lang="lt-LT" sz="1400" dirty="0">
                <a:latin typeface="Times New Roman" panose="02020603050405020304" pitchFamily="18" charset="0"/>
                <a:ea typeface="Times New Roman" panose="02020603050405020304" pitchFamily="18" charset="0"/>
                <a:cs typeface="Times New Roman" panose="02020603050405020304" pitchFamily="18" charset="0"/>
              </a:rPr>
              <a:t>alimybė </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pacientams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gauti kelias susijusias </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gydytojų specialistų konsultacijas tą pačią dieną;</a:t>
            </a:r>
            <a:endParaRPr lang="lt-LT" sz="1400" dirty="0">
              <a:latin typeface="Times New Roman" panose="02020603050405020304" pitchFamily="18" charset="0"/>
              <a:cs typeface="Times New Roman" panose="02020603050405020304" pitchFamily="18" charset="0"/>
            </a:endParaRPr>
          </a:p>
          <a:p>
            <a:pPr algn="just"/>
            <a:r>
              <a:rPr lang="lt-LT" sz="1400" dirty="0">
                <a:latin typeface="Times New Roman" panose="02020603050405020304" pitchFamily="18" charset="0"/>
                <a:cs typeface="Times New Roman" panose="02020603050405020304" pitchFamily="18" charset="0"/>
              </a:rPr>
              <a:t>8.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Koreguoti</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gydytojų specialistų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darbo grafikai;</a:t>
            </a:r>
            <a:endParaRPr lang="lt-LT" sz="1400" dirty="0">
              <a:latin typeface="Times New Roman" panose="02020603050405020304" pitchFamily="18" charset="0"/>
              <a:cs typeface="Times New Roman" panose="02020603050405020304" pitchFamily="18" charset="0"/>
            </a:endParaRPr>
          </a:p>
          <a:p>
            <a:pPr algn="just"/>
            <a:r>
              <a:rPr lang="lt-LT" sz="1400" dirty="0">
                <a:latin typeface="Times New Roman" panose="02020603050405020304" pitchFamily="18" charset="0"/>
                <a:cs typeface="Times New Roman" panose="02020603050405020304" pitchFamily="18" charset="0"/>
              </a:rPr>
              <a:t>9.</a:t>
            </a:r>
            <a:r>
              <a:rPr lang="lt-LT" sz="1400" b="1" dirty="0">
                <a:effectLst/>
                <a:latin typeface="Times New Roman" panose="02020603050405020304" pitchFamily="18" charset="0"/>
                <a:ea typeface="Arial Unicode MS"/>
                <a:cs typeface="Times New Roman" panose="02020603050405020304" pitchFamily="18" charset="0"/>
              </a:rPr>
              <a:t> Prailginti</a:t>
            </a:r>
            <a:r>
              <a:rPr lang="lt-LT" sz="1400" dirty="0">
                <a:effectLst/>
                <a:latin typeface="Times New Roman" panose="02020603050405020304" pitchFamily="18" charset="0"/>
                <a:ea typeface="Arial Unicode MS"/>
                <a:cs typeface="Times New Roman" panose="02020603050405020304" pitchFamily="18" charset="0"/>
              </a:rPr>
              <a:t> ambulatorinių struktūrinių padalinių </a:t>
            </a:r>
            <a:r>
              <a:rPr lang="lt-LT" sz="1400" b="1" dirty="0">
                <a:effectLst/>
                <a:latin typeface="Times New Roman" panose="02020603050405020304" pitchFamily="18" charset="0"/>
                <a:ea typeface="Arial Unicode MS"/>
                <a:cs typeface="Times New Roman" panose="02020603050405020304" pitchFamily="18" charset="0"/>
              </a:rPr>
              <a:t>darbo laikai.</a:t>
            </a:r>
          </a:p>
          <a:p>
            <a:pPr algn="just"/>
            <a:r>
              <a:rPr lang="lt-LT" sz="1400" dirty="0">
                <a:latin typeface="Times New Roman" panose="02020603050405020304" pitchFamily="18" charset="0"/>
                <a:cs typeface="Times New Roman" panose="02020603050405020304" pitchFamily="18" charset="0"/>
              </a:rPr>
              <a:t>10. </a:t>
            </a:r>
            <a:r>
              <a:rPr lang="lt-LT" sz="1400" b="1" dirty="0">
                <a:latin typeface="Times New Roman" panose="02020603050405020304" pitchFamily="18" charset="0"/>
                <a:cs typeface="Times New Roman" panose="02020603050405020304" pitchFamily="18" charset="0"/>
              </a:rPr>
              <a:t>Pacientų aptarnavimo kultūros formavimas.</a:t>
            </a:r>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4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EF9AE8D-7051-76BF-297B-1FE5694F65D2}"/>
              </a:ext>
            </a:extLst>
          </p:cNvPr>
          <p:cNvSpPr>
            <a:spLocks noGrp="1"/>
          </p:cNvSpPr>
          <p:nvPr>
            <p:ph type="title"/>
          </p:nvPr>
        </p:nvSpPr>
        <p:spPr/>
        <p:txBody>
          <a:bodyPr>
            <a:normAutofit/>
          </a:bodyPr>
          <a:lstStyle/>
          <a:p>
            <a:pPr algn="ctr"/>
            <a:r>
              <a:rPr lang="lt-LT" sz="1600" b="1" kern="100" dirty="0">
                <a:effectLst/>
                <a:latin typeface="Times New Roman" panose="02020603050405020304" pitchFamily="18" charset="0"/>
                <a:ea typeface="Calibri" panose="020F0502020204030204" pitchFamily="34" charset="0"/>
                <a:cs typeface="Times New Roman" panose="02020603050405020304" pitchFamily="18" charset="0"/>
              </a:rPr>
              <a:t>SPECIALIZUOTŲ AMBULATORINIŲ ASMENS SVEIKATOS PRIEŽIŪROS PASLAUGŲ LAUKIMO EILĖS (1)</a:t>
            </a:r>
            <a:br>
              <a:rPr lang="lt-LT" sz="16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lt-LT" sz="1600" b="1" kern="100" dirty="0">
                <a:effectLst/>
                <a:latin typeface="Times New Roman" panose="02020603050405020304" pitchFamily="18" charset="0"/>
                <a:ea typeface="Calibri" panose="020F0502020204030204" pitchFamily="34" charset="0"/>
                <a:cs typeface="Times New Roman" panose="02020603050405020304" pitchFamily="18" charset="0"/>
              </a:rPr>
              <a:t>(laukimo trukmė dienų intervalais pas specialistus </a:t>
            </a:r>
            <a:r>
              <a:rPr lang="lt-LT" sz="1600" kern="100" dirty="0">
                <a:latin typeface="Times New Roman" panose="02020603050405020304" pitchFamily="18" charset="0"/>
                <a:ea typeface="Calibri" panose="020F0502020204030204" pitchFamily="34" charset="0"/>
                <a:cs typeface="Times New Roman" panose="02020603050405020304" pitchFamily="18" charset="0"/>
              </a:rPr>
              <a:t>%)</a:t>
            </a:r>
            <a:endParaRPr lang="lt-LT" sz="1600" dirty="0"/>
          </a:p>
        </p:txBody>
      </p:sp>
      <p:pic>
        <p:nvPicPr>
          <p:cNvPr id="4" name="Turinio vietos rezervavimo ženklas 4">
            <a:extLst>
              <a:ext uri="{FF2B5EF4-FFF2-40B4-BE49-F238E27FC236}">
                <a16:creationId xmlns:a16="http://schemas.microsoft.com/office/drawing/2014/main" id="{2BF4791D-6140-9A2B-B3C3-C54DC83F7A42}"/>
              </a:ext>
            </a:extLst>
          </p:cNvPr>
          <p:cNvPicPr>
            <a:picLocks noGrp="1" noChangeAspect="1"/>
          </p:cNvPicPr>
          <p:nvPr>
            <p:ph idx="1"/>
          </p:nvPr>
        </p:nvPicPr>
        <p:blipFill rotWithShape="1">
          <a:blip r:embed="rId2"/>
          <a:srcRect t="19"/>
          <a:stretch/>
        </p:blipFill>
        <p:spPr>
          <a:xfrm>
            <a:off x="1671277" y="1368425"/>
            <a:ext cx="5801445" cy="3263900"/>
          </a:xfrm>
          <a:prstGeom prst="rect">
            <a:avLst/>
          </a:prstGeom>
        </p:spPr>
      </p:pic>
    </p:spTree>
    <p:extLst>
      <p:ext uri="{BB962C8B-B14F-4D97-AF65-F5344CB8AC3E}">
        <p14:creationId xmlns:p14="http://schemas.microsoft.com/office/powerpoint/2010/main" val="82925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6A949C0-0AE4-0255-6909-F4E4837B346F}"/>
              </a:ext>
            </a:extLst>
          </p:cNvPr>
          <p:cNvSpPr>
            <a:spLocks noGrp="1"/>
          </p:cNvSpPr>
          <p:nvPr>
            <p:ph type="title"/>
          </p:nvPr>
        </p:nvSpPr>
        <p:spPr>
          <a:xfrm>
            <a:off x="899411" y="293439"/>
            <a:ext cx="7886700" cy="994172"/>
          </a:xfrm>
        </p:spPr>
        <p:txBody>
          <a:bodyPr>
            <a:normAutofit fontScale="90000"/>
          </a:bodyPr>
          <a:lstStyle/>
          <a:p>
            <a:pPr>
              <a:spcAft>
                <a:spcPts val="600"/>
              </a:spcAft>
            </a:pPr>
            <a:br>
              <a:rPr lang="lt-LT" sz="2000" b="1" dirty="0">
                <a:latin typeface="Times New Roman" panose="02020603050405020304" pitchFamily="18" charset="0"/>
                <a:cs typeface="Times New Roman" panose="02020603050405020304" pitchFamily="18" charset="0"/>
              </a:rPr>
            </a:br>
            <a:r>
              <a:rPr lang="lt-LT" sz="1600" b="1" dirty="0">
                <a:latin typeface="Times New Roman" panose="02020603050405020304" pitchFamily="18" charset="0"/>
                <a:cs typeface="Times New Roman" panose="02020603050405020304" pitchFamily="18" charset="0"/>
              </a:rPr>
              <a:t>PIRMINĖS AMBULATORINĖS ASMENS SVEIKATOS PRIEŽIŪROS PASLAUGŲ LAUKIMO EILĖS 2023 M. IR 2024 M. SAUSIO MĖN.</a:t>
            </a:r>
            <a:br>
              <a:rPr lang="lt-LT" sz="1600" b="1" dirty="0">
                <a:latin typeface="Times New Roman" panose="02020603050405020304" pitchFamily="18" charset="0"/>
                <a:cs typeface="Times New Roman" panose="02020603050405020304" pitchFamily="18" charset="0"/>
              </a:rPr>
            </a:br>
            <a:r>
              <a:rPr lang="lt-LT" sz="1600" dirty="0">
                <a:latin typeface="Times New Roman" panose="02020603050405020304" pitchFamily="18" charset="0"/>
                <a:cs typeface="Times New Roman" panose="02020603050405020304" pitchFamily="18" charset="0"/>
              </a:rPr>
              <a:t>2024 m. sausio mėn. pas 86,16 proc. šeimos gydytojų galima pakliūti per 0-7 dienas</a:t>
            </a:r>
            <a:br>
              <a:rPr lang="lt-LT" sz="1600" dirty="0">
                <a:latin typeface="Times New Roman" panose="02020603050405020304" pitchFamily="18" charset="0"/>
                <a:cs typeface="Times New Roman" panose="02020603050405020304" pitchFamily="18" charset="0"/>
              </a:rPr>
            </a:br>
            <a:r>
              <a:rPr lang="lt-LT" sz="1600" dirty="0">
                <a:latin typeface="Times New Roman" panose="02020603050405020304" pitchFamily="18" charset="0"/>
                <a:cs typeface="Times New Roman" panose="02020603050405020304" pitchFamily="18" charset="0"/>
              </a:rPr>
              <a:t>ir tik 4,15 proc. šeimos gydytojų pas kuriuos eilės daugiau nei 15 dienų</a:t>
            </a:r>
            <a:br>
              <a:rPr lang="lt-LT" sz="2000" dirty="0">
                <a:latin typeface="Times New Roman" panose="02020603050405020304" pitchFamily="18" charset="0"/>
                <a:cs typeface="Times New Roman" panose="02020603050405020304" pitchFamily="18" charset="0"/>
              </a:rPr>
            </a:br>
            <a:endParaRPr lang="lt-LT" sz="2000" b="1" dirty="0">
              <a:latin typeface="Times New Roman" panose="02020603050405020304" pitchFamily="18" charset="0"/>
              <a:cs typeface="Times New Roman" panose="02020603050405020304" pitchFamily="18" charset="0"/>
            </a:endParaRPr>
          </a:p>
        </p:txBody>
      </p:sp>
      <p:pic>
        <p:nvPicPr>
          <p:cNvPr id="4" name="Turinio vietos rezervavimo ženklas 3">
            <a:extLst>
              <a:ext uri="{FF2B5EF4-FFF2-40B4-BE49-F238E27FC236}">
                <a16:creationId xmlns:a16="http://schemas.microsoft.com/office/drawing/2014/main" id="{35B8861F-A59D-20D3-B3F8-C76D066833AB}"/>
              </a:ext>
            </a:extLst>
          </p:cNvPr>
          <p:cNvPicPr>
            <a:picLocks noGrp="1" noChangeAspect="1"/>
          </p:cNvPicPr>
          <p:nvPr>
            <p:ph idx="1"/>
          </p:nvPr>
        </p:nvPicPr>
        <p:blipFill>
          <a:blip r:embed="rId2"/>
          <a:stretch>
            <a:fillRect/>
          </a:stretch>
        </p:blipFill>
        <p:spPr>
          <a:xfrm>
            <a:off x="958194" y="1368425"/>
            <a:ext cx="7227611" cy="3263900"/>
          </a:xfrm>
          <a:prstGeom prst="rect">
            <a:avLst/>
          </a:prstGeom>
        </p:spPr>
      </p:pic>
    </p:spTree>
    <p:extLst>
      <p:ext uri="{BB962C8B-B14F-4D97-AF65-F5344CB8AC3E}">
        <p14:creationId xmlns:p14="http://schemas.microsoft.com/office/powerpoint/2010/main" val="345048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195570A-7DD1-5596-6B78-4274B8E08E89}"/>
              </a:ext>
            </a:extLst>
          </p:cNvPr>
          <p:cNvSpPr>
            <a:spLocks noGrp="1"/>
          </p:cNvSpPr>
          <p:nvPr>
            <p:ph type="title"/>
          </p:nvPr>
        </p:nvSpPr>
        <p:spPr>
          <a:xfrm>
            <a:off x="845805" y="278518"/>
            <a:ext cx="8222694" cy="994172"/>
          </a:xfrm>
        </p:spPr>
        <p:txBody>
          <a:bodyPr>
            <a:noAutofit/>
          </a:bodyPr>
          <a:lstStyle/>
          <a:p>
            <a:r>
              <a:rPr lang="lt-LT" sz="1300" b="1" dirty="0">
                <a:latin typeface="Times New Roman" panose="02020603050405020304" pitchFamily="18" charset="0"/>
                <a:cs typeface="Times New Roman" panose="02020603050405020304" pitchFamily="18" charset="0"/>
              </a:rPr>
              <a:t>SPECIALIZUOTŲ AMBULATORINIŲ ASMENS SVEIKATOS PRIEŽIŪROS PASLAUGŲ LAUKIMO EILĖS</a:t>
            </a:r>
            <a:br>
              <a:rPr lang="lt-LT" sz="1300" b="1" dirty="0">
                <a:latin typeface="Times New Roman" panose="02020603050405020304" pitchFamily="18" charset="0"/>
                <a:cs typeface="Times New Roman" panose="02020603050405020304" pitchFamily="18" charset="0"/>
              </a:rPr>
            </a:br>
            <a:r>
              <a:rPr lang="lt-LT" sz="1300" b="1" dirty="0">
                <a:latin typeface="Times New Roman" panose="02020603050405020304" pitchFamily="18" charset="0"/>
                <a:cs typeface="Times New Roman" panose="02020603050405020304" pitchFamily="18" charset="0"/>
              </a:rPr>
              <a:t>2023 M. IR 2024 M. SAUSIO MĖN. (1)</a:t>
            </a:r>
            <a:br>
              <a:rPr lang="lt-LT" sz="1200" b="1" dirty="0">
                <a:latin typeface="Times New Roman" panose="02020603050405020304" pitchFamily="18" charset="0"/>
                <a:cs typeface="Times New Roman" panose="02020603050405020304" pitchFamily="18" charset="0"/>
              </a:rPr>
            </a:br>
            <a:r>
              <a:rPr lang="lt-LT" sz="1200" dirty="0">
                <a:latin typeface="Times New Roman" panose="02020603050405020304" pitchFamily="18" charset="0"/>
                <a:cs typeface="Times New Roman" panose="02020603050405020304" pitchFamily="18" charset="0"/>
              </a:rPr>
              <a:t>2023 m. vaikų ir paauglių psichiatrų dalis, pas kuriuos eilės nuo 0 iki 14 dienų, sudarė 41,67 proc. nuo visų vaikų ir paauglių psichiatrų, o 2024 m. padidėjo specialistų skaičius iki 56,25 proc. </a:t>
            </a:r>
            <a:br>
              <a:rPr lang="lt-LT" sz="1200" dirty="0">
                <a:latin typeface="Times New Roman" panose="02020603050405020304" pitchFamily="18" charset="0"/>
                <a:cs typeface="Times New Roman" panose="02020603050405020304" pitchFamily="18" charset="0"/>
              </a:rPr>
            </a:br>
            <a:r>
              <a:rPr lang="lt-LT" sz="1200" dirty="0">
                <a:latin typeface="Times New Roman" panose="02020603050405020304" pitchFamily="18" charset="0"/>
                <a:cs typeface="Times New Roman" panose="02020603050405020304" pitchFamily="18" charset="0"/>
              </a:rPr>
              <a:t>Vaikų kardiologų nuo 30,85 proc. padidėjo iki 35,92 proc. ir sumažėjo specialistų skaičius pas kuriuos eilės daugiau nei 30 dienų.</a:t>
            </a:r>
            <a:br>
              <a:rPr lang="lt-LT" sz="1200" dirty="0">
                <a:latin typeface="Times New Roman" panose="02020603050405020304" pitchFamily="18" charset="0"/>
                <a:cs typeface="Times New Roman" panose="02020603050405020304" pitchFamily="18" charset="0"/>
              </a:rPr>
            </a:br>
            <a:r>
              <a:rPr lang="lt-LT" sz="1200" dirty="0">
                <a:latin typeface="Times New Roman" panose="02020603050405020304" pitchFamily="18" charset="0"/>
                <a:cs typeface="Times New Roman" panose="02020603050405020304" pitchFamily="18" charset="0"/>
              </a:rPr>
              <a:t>Vaikų </a:t>
            </a:r>
            <a:r>
              <a:rPr lang="lt-LT" sz="1200" dirty="0" err="1">
                <a:latin typeface="Times New Roman" panose="02020603050405020304" pitchFamily="18" charset="0"/>
                <a:cs typeface="Times New Roman" panose="02020603050405020304" pitchFamily="18" charset="0"/>
              </a:rPr>
              <a:t>reumatologų</a:t>
            </a:r>
            <a:r>
              <a:rPr lang="lt-LT" sz="1200" dirty="0">
                <a:latin typeface="Times New Roman" panose="02020603050405020304" pitchFamily="18" charset="0"/>
                <a:cs typeface="Times New Roman" panose="02020603050405020304" pitchFamily="18" charset="0"/>
              </a:rPr>
              <a:t> nuo 37,50 proc. padidėjo iki 47,06 proc. ir sumažėjo specialistų skaičius pas kuriuos eilės daugiau nei 30 dienų.</a:t>
            </a:r>
            <a:endParaRPr lang="lt-LT" sz="1200" b="1" dirty="0">
              <a:latin typeface="Times New Roman" panose="02020603050405020304" pitchFamily="18" charset="0"/>
              <a:cs typeface="Times New Roman" panose="02020603050405020304" pitchFamily="18" charset="0"/>
            </a:endParaRPr>
          </a:p>
        </p:txBody>
      </p:sp>
      <p:pic>
        <p:nvPicPr>
          <p:cNvPr id="4" name="Turinio vietos rezervavimo ženklas 3">
            <a:extLst>
              <a:ext uri="{FF2B5EF4-FFF2-40B4-BE49-F238E27FC236}">
                <a16:creationId xmlns:a16="http://schemas.microsoft.com/office/drawing/2014/main" id="{C30B7F6E-354D-5E31-C8AD-D09E7C3166FD}"/>
              </a:ext>
            </a:extLst>
          </p:cNvPr>
          <p:cNvPicPr>
            <a:picLocks noGrp="1" noChangeAspect="1"/>
          </p:cNvPicPr>
          <p:nvPr>
            <p:ph idx="1"/>
          </p:nvPr>
        </p:nvPicPr>
        <p:blipFill>
          <a:blip r:embed="rId2"/>
          <a:stretch>
            <a:fillRect/>
          </a:stretch>
        </p:blipFill>
        <p:spPr>
          <a:xfrm>
            <a:off x="935204" y="1368425"/>
            <a:ext cx="7273591" cy="3263900"/>
          </a:xfrm>
          <a:prstGeom prst="rect">
            <a:avLst/>
          </a:prstGeom>
        </p:spPr>
      </p:pic>
    </p:spTree>
    <p:extLst>
      <p:ext uri="{BB962C8B-B14F-4D97-AF65-F5344CB8AC3E}">
        <p14:creationId xmlns:p14="http://schemas.microsoft.com/office/powerpoint/2010/main" val="81534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2CD31A9-FF88-1BF6-B05A-128B965856CB}"/>
              </a:ext>
            </a:extLst>
          </p:cNvPr>
          <p:cNvSpPr>
            <a:spLocks noGrp="1"/>
          </p:cNvSpPr>
          <p:nvPr>
            <p:ph type="title"/>
          </p:nvPr>
        </p:nvSpPr>
        <p:spPr>
          <a:xfrm>
            <a:off x="871931" y="282233"/>
            <a:ext cx="8121067" cy="994172"/>
          </a:xfrm>
        </p:spPr>
        <p:txBody>
          <a:bodyPr>
            <a:noAutofit/>
          </a:bodyPr>
          <a:lstStyle/>
          <a:p>
            <a:r>
              <a:rPr lang="lt-LT" sz="1300" b="1" dirty="0">
                <a:latin typeface="Times New Roman" panose="02020603050405020304" pitchFamily="18" charset="0"/>
                <a:cs typeface="Times New Roman" panose="02020603050405020304" pitchFamily="18" charset="0"/>
              </a:rPr>
              <a:t>SPECIALIZUOTŲ AMBULATORINIŲ ASMENS SVEIKATOS PRIEŽIŪROS PASLAUGŲ LAUKIMO EILĖS</a:t>
            </a:r>
            <a:br>
              <a:rPr lang="lt-LT" sz="1300" b="1" dirty="0">
                <a:latin typeface="Times New Roman" panose="02020603050405020304" pitchFamily="18" charset="0"/>
                <a:cs typeface="Times New Roman" panose="02020603050405020304" pitchFamily="18" charset="0"/>
              </a:rPr>
            </a:br>
            <a:r>
              <a:rPr lang="lt-LT" sz="1300" b="1" dirty="0">
                <a:latin typeface="Times New Roman" panose="02020603050405020304" pitchFamily="18" charset="0"/>
                <a:cs typeface="Times New Roman" panose="02020603050405020304" pitchFamily="18" charset="0"/>
              </a:rPr>
              <a:t>2023 M. IR 2024 M. SAUSIO MĖN. (2)</a:t>
            </a:r>
            <a:br>
              <a:rPr lang="lt-LT" sz="1200" b="1" dirty="0">
                <a:latin typeface="Times New Roman" panose="02020603050405020304" pitchFamily="18" charset="0"/>
                <a:cs typeface="Times New Roman" panose="02020603050405020304" pitchFamily="18" charset="0"/>
              </a:rPr>
            </a:br>
            <a:r>
              <a:rPr lang="lt-LT" sz="1200" dirty="0">
                <a:latin typeface="Times New Roman" panose="02020603050405020304" pitchFamily="18" charset="0"/>
                <a:cs typeface="Times New Roman" panose="02020603050405020304" pitchFamily="18" charset="0"/>
              </a:rPr>
              <a:t>2023 m. </a:t>
            </a:r>
            <a:r>
              <a:rPr lang="lt-LT" sz="1200" dirty="0" err="1">
                <a:latin typeface="Times New Roman" panose="02020603050405020304" pitchFamily="18" charset="0"/>
                <a:cs typeface="Times New Roman" panose="02020603050405020304" pitchFamily="18" charset="0"/>
              </a:rPr>
              <a:t>echoskopuotojų</a:t>
            </a:r>
            <a:r>
              <a:rPr lang="lt-LT" sz="1200" dirty="0">
                <a:latin typeface="Times New Roman" panose="02020603050405020304" pitchFamily="18" charset="0"/>
                <a:cs typeface="Times New Roman" panose="02020603050405020304" pitchFamily="18" charset="0"/>
              </a:rPr>
              <a:t> dalis, pas kuriuos eilės nuo 0 iki 14 dienų, sudarė 60,63 proc. nuo visų </a:t>
            </a:r>
            <a:r>
              <a:rPr lang="lt-LT" sz="1200" dirty="0" err="1">
                <a:latin typeface="Times New Roman" panose="02020603050405020304" pitchFamily="18" charset="0"/>
                <a:cs typeface="Times New Roman" panose="02020603050405020304" pitchFamily="18" charset="0"/>
              </a:rPr>
              <a:t>echoskopuotojų</a:t>
            </a:r>
            <a:r>
              <a:rPr lang="lt-LT" sz="1200" dirty="0">
                <a:latin typeface="Times New Roman" panose="02020603050405020304" pitchFamily="18" charset="0"/>
                <a:cs typeface="Times New Roman" panose="02020603050405020304" pitchFamily="18" charset="0"/>
              </a:rPr>
              <a:t>, o 2024 m. padidėjo specialistų skaičius iki 62,61 proc. </a:t>
            </a:r>
            <a:br>
              <a:rPr lang="lt-LT" sz="1200" dirty="0">
                <a:latin typeface="Times New Roman" panose="02020603050405020304" pitchFamily="18" charset="0"/>
                <a:cs typeface="Times New Roman" panose="02020603050405020304" pitchFamily="18" charset="0"/>
              </a:rPr>
            </a:br>
            <a:r>
              <a:rPr lang="lt-LT" sz="1200" dirty="0">
                <a:latin typeface="Times New Roman" panose="02020603050405020304" pitchFamily="18" charset="0"/>
                <a:cs typeface="Times New Roman" panose="02020603050405020304" pitchFamily="18" charset="0"/>
              </a:rPr>
              <a:t>Onkologų </a:t>
            </a:r>
            <a:r>
              <a:rPr lang="lt-LT" sz="1200" dirty="0" err="1">
                <a:latin typeface="Times New Roman" panose="02020603050405020304" pitchFamily="18" charset="0"/>
                <a:cs typeface="Times New Roman" panose="02020603050405020304" pitchFamily="18" charset="0"/>
              </a:rPr>
              <a:t>chemoterapeutų</a:t>
            </a:r>
            <a:r>
              <a:rPr lang="lt-LT" sz="1200" dirty="0">
                <a:latin typeface="Times New Roman" panose="02020603050405020304" pitchFamily="18" charset="0"/>
                <a:cs typeface="Times New Roman" panose="02020603050405020304" pitchFamily="18" charset="0"/>
              </a:rPr>
              <a:t> nuo 29,09  proc. padidėjo iki 43,75 proc.</a:t>
            </a:r>
            <a:br>
              <a:rPr lang="lt-LT" sz="1200" dirty="0">
                <a:latin typeface="Times New Roman" panose="02020603050405020304" pitchFamily="18" charset="0"/>
                <a:cs typeface="Times New Roman" panose="02020603050405020304" pitchFamily="18" charset="0"/>
              </a:rPr>
            </a:br>
            <a:r>
              <a:rPr lang="lt-LT" sz="1200" dirty="0">
                <a:latin typeface="Times New Roman" panose="02020603050405020304" pitchFamily="18" charset="0"/>
                <a:cs typeface="Times New Roman" panose="02020603050405020304" pitchFamily="18" charset="0"/>
              </a:rPr>
              <a:t>Onkologų </a:t>
            </a:r>
            <a:r>
              <a:rPr lang="lt-LT" sz="1200" dirty="0" err="1">
                <a:latin typeface="Times New Roman" panose="02020603050405020304" pitchFamily="18" charset="0"/>
                <a:cs typeface="Times New Roman" panose="02020603050405020304" pitchFamily="18" charset="0"/>
              </a:rPr>
              <a:t>radioterapeutų</a:t>
            </a:r>
            <a:r>
              <a:rPr lang="lt-LT" sz="1200" dirty="0">
                <a:latin typeface="Times New Roman" panose="02020603050405020304" pitchFamily="18" charset="0"/>
                <a:cs typeface="Times New Roman" panose="02020603050405020304" pitchFamily="18" charset="0"/>
              </a:rPr>
              <a:t> nuo 51,72 proc.  padidėjo iki 56 proc.</a:t>
            </a:r>
            <a:br>
              <a:rPr lang="lt-LT" sz="1200" dirty="0">
                <a:latin typeface="Times New Roman" panose="02020603050405020304" pitchFamily="18" charset="0"/>
                <a:cs typeface="Times New Roman" panose="02020603050405020304" pitchFamily="18" charset="0"/>
              </a:rPr>
            </a:br>
            <a:r>
              <a:rPr lang="lt-LT" sz="1200" dirty="0">
                <a:latin typeface="Times New Roman" panose="02020603050405020304" pitchFamily="18" charset="0"/>
                <a:cs typeface="Times New Roman" panose="02020603050405020304" pitchFamily="18" charset="0"/>
              </a:rPr>
              <a:t>Psichoterapeutų (psichoterapinė konsultacija) nuo 76,67 proc. padidėjo iki 80 proc.</a:t>
            </a:r>
            <a:endParaRPr lang="lt-LT" sz="1200" b="1" dirty="0">
              <a:latin typeface="Times New Roman" panose="02020603050405020304" pitchFamily="18" charset="0"/>
              <a:cs typeface="Times New Roman" panose="02020603050405020304" pitchFamily="18" charset="0"/>
            </a:endParaRPr>
          </a:p>
        </p:txBody>
      </p:sp>
      <p:pic>
        <p:nvPicPr>
          <p:cNvPr id="4" name="Turinio vietos rezervavimo ženklas 3">
            <a:extLst>
              <a:ext uri="{FF2B5EF4-FFF2-40B4-BE49-F238E27FC236}">
                <a16:creationId xmlns:a16="http://schemas.microsoft.com/office/drawing/2014/main" id="{4F9FDA49-19CA-9512-747D-182F969199E8}"/>
              </a:ext>
            </a:extLst>
          </p:cNvPr>
          <p:cNvPicPr>
            <a:picLocks noGrp="1" noChangeAspect="1"/>
          </p:cNvPicPr>
          <p:nvPr>
            <p:ph idx="1"/>
          </p:nvPr>
        </p:nvPicPr>
        <p:blipFill>
          <a:blip r:embed="rId2"/>
          <a:stretch>
            <a:fillRect/>
          </a:stretch>
        </p:blipFill>
        <p:spPr>
          <a:xfrm>
            <a:off x="965277" y="1368425"/>
            <a:ext cx="7213445" cy="3263900"/>
          </a:xfrm>
          <a:prstGeom prst="rect">
            <a:avLst/>
          </a:prstGeom>
        </p:spPr>
      </p:pic>
    </p:spTree>
    <p:extLst>
      <p:ext uri="{BB962C8B-B14F-4D97-AF65-F5344CB8AC3E}">
        <p14:creationId xmlns:p14="http://schemas.microsoft.com/office/powerpoint/2010/main" val="536317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F18DC5A-9C11-9B4F-564D-950F889E04B2}"/>
              </a:ext>
            </a:extLst>
          </p:cNvPr>
          <p:cNvSpPr>
            <a:spLocks noGrp="1"/>
          </p:cNvSpPr>
          <p:nvPr>
            <p:ph type="title"/>
          </p:nvPr>
        </p:nvSpPr>
        <p:spPr/>
        <p:txBody>
          <a:bodyPr>
            <a:normAutofit fontScale="90000"/>
          </a:bodyPr>
          <a:lstStyle/>
          <a:p>
            <a:r>
              <a:rPr lang="lt-LT" sz="1400" b="1" dirty="0">
                <a:latin typeface="Times New Roman" panose="02020603050405020304" pitchFamily="18" charset="0"/>
                <a:cs typeface="Times New Roman" panose="02020603050405020304" pitchFamily="18" charset="0"/>
              </a:rPr>
              <a:t>BRANGIŲJŲ TYRIMŲ IR PROCEDŪRŲ LAUKIMO EILĖS 2023 M. IR 2024 M. SAUSIO MĖN.</a:t>
            </a:r>
            <a:br>
              <a:rPr lang="lt-LT" sz="1400" b="1" dirty="0">
                <a:latin typeface="Times New Roman" panose="02020603050405020304" pitchFamily="18" charset="0"/>
                <a:cs typeface="Times New Roman" panose="02020603050405020304" pitchFamily="18" charset="0"/>
              </a:rPr>
            </a:br>
            <a:r>
              <a:rPr lang="lt-LT" sz="1400" dirty="0">
                <a:latin typeface="Times New Roman" panose="02020603050405020304" pitchFamily="18" charset="0"/>
                <a:cs typeface="Times New Roman" panose="02020603050405020304" pitchFamily="18" charset="0"/>
              </a:rPr>
              <a:t>Vidutinė laukimo eilė:</a:t>
            </a:r>
            <a:br>
              <a:rPr lang="lt-LT" sz="1400" dirty="0">
                <a:latin typeface="Times New Roman" panose="02020603050405020304" pitchFamily="18" charset="0"/>
                <a:cs typeface="Times New Roman" panose="02020603050405020304" pitchFamily="18" charset="0"/>
              </a:rPr>
            </a:br>
            <a:r>
              <a:rPr lang="lt-LT" sz="1400" dirty="0">
                <a:latin typeface="Times New Roman" panose="02020603050405020304" pitchFamily="18" charset="0"/>
                <a:cs typeface="Times New Roman" panose="02020603050405020304" pitchFamily="18" charset="0"/>
              </a:rPr>
              <a:t>Ultragarsinių tyrimų su kontrastine medžiaga sumažėjo nuo 18 iki 11 dienų.</a:t>
            </a:r>
            <a:br>
              <a:rPr lang="lt-LT" sz="1400" dirty="0">
                <a:latin typeface="Times New Roman" panose="02020603050405020304" pitchFamily="18" charset="0"/>
                <a:cs typeface="Times New Roman" panose="02020603050405020304" pitchFamily="18" charset="0"/>
              </a:rPr>
            </a:br>
            <a:r>
              <a:rPr lang="lt-LT" sz="1400" dirty="0">
                <a:latin typeface="Times New Roman" panose="02020603050405020304" pitchFamily="18" charset="0"/>
                <a:cs typeface="Times New Roman" panose="02020603050405020304" pitchFamily="18" charset="0"/>
              </a:rPr>
              <a:t>Magnetinio rezonanso tomografija nuo 27 iki 24 dienų.</a:t>
            </a:r>
            <a:br>
              <a:rPr lang="lt-LT" sz="1400" dirty="0">
                <a:latin typeface="Times New Roman" panose="02020603050405020304" pitchFamily="18" charset="0"/>
                <a:cs typeface="Times New Roman" panose="02020603050405020304" pitchFamily="18" charset="0"/>
              </a:rPr>
            </a:br>
            <a:r>
              <a:rPr lang="lt-LT" sz="1400" dirty="0">
                <a:latin typeface="Times New Roman" panose="02020603050405020304" pitchFamily="18" charset="0"/>
                <a:cs typeface="Times New Roman" panose="02020603050405020304" pitchFamily="18" charset="0"/>
              </a:rPr>
              <a:t>Magnetinio rezonanso angiografija nuo 29 iki 28 dienų.</a:t>
            </a:r>
            <a:endParaRPr lang="lt-LT" sz="1400" b="1" dirty="0">
              <a:latin typeface="Times New Roman" panose="02020603050405020304" pitchFamily="18" charset="0"/>
              <a:cs typeface="Times New Roman" panose="02020603050405020304" pitchFamily="18" charset="0"/>
            </a:endParaRPr>
          </a:p>
        </p:txBody>
      </p:sp>
      <p:pic>
        <p:nvPicPr>
          <p:cNvPr id="4" name="Turinio vietos rezervavimo ženklas 3">
            <a:extLst>
              <a:ext uri="{FF2B5EF4-FFF2-40B4-BE49-F238E27FC236}">
                <a16:creationId xmlns:a16="http://schemas.microsoft.com/office/drawing/2014/main" id="{594548F9-8BC0-932C-1CA0-F7CB0E089DA3}"/>
              </a:ext>
            </a:extLst>
          </p:cNvPr>
          <p:cNvPicPr>
            <a:picLocks noGrp="1" noChangeAspect="1"/>
          </p:cNvPicPr>
          <p:nvPr>
            <p:ph idx="1"/>
          </p:nvPr>
        </p:nvPicPr>
        <p:blipFill>
          <a:blip r:embed="rId2"/>
          <a:stretch>
            <a:fillRect/>
          </a:stretch>
        </p:blipFill>
        <p:spPr>
          <a:xfrm>
            <a:off x="628650" y="1464162"/>
            <a:ext cx="7886700" cy="3072426"/>
          </a:xfrm>
          <a:prstGeom prst="rect">
            <a:avLst/>
          </a:prstGeom>
        </p:spPr>
      </p:pic>
    </p:spTree>
    <p:extLst>
      <p:ext uri="{BB962C8B-B14F-4D97-AF65-F5344CB8AC3E}">
        <p14:creationId xmlns:p14="http://schemas.microsoft.com/office/powerpoint/2010/main" val="4174954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5F3E5-B625-1ED3-40DF-A0687710417B}"/>
              </a:ext>
            </a:extLst>
          </p:cNvPr>
          <p:cNvSpPr>
            <a:spLocks noGrp="1"/>
          </p:cNvSpPr>
          <p:nvPr>
            <p:ph type="title"/>
          </p:nvPr>
        </p:nvSpPr>
        <p:spPr>
          <a:xfrm>
            <a:off x="313267" y="1282305"/>
            <a:ext cx="4258734" cy="2032092"/>
          </a:xfrm>
        </p:spPr>
        <p:txBody>
          <a:bodyPr>
            <a:normAutofit/>
          </a:bodyPr>
          <a:lstStyle/>
          <a:p>
            <a:r>
              <a:rPr lang="lt-LT" sz="4000" b="1" dirty="0">
                <a:solidFill>
                  <a:schemeClr val="accent1"/>
                </a:solidFill>
                <a:latin typeface="Avenir Next" panose="020B0503020202020204" pitchFamily="34" charset="0"/>
              </a:rPr>
              <a:t>Ačiū už Jūsų laiką!</a:t>
            </a:r>
            <a:endParaRPr lang="en-LT" sz="4000" b="1" dirty="0">
              <a:solidFill>
                <a:schemeClr val="accent1"/>
              </a:solidFill>
              <a:latin typeface="Avenir Next" panose="020B0503020202020204" pitchFamily="34" charset="0"/>
            </a:endParaRPr>
          </a:p>
        </p:txBody>
      </p:sp>
      <p:cxnSp>
        <p:nvCxnSpPr>
          <p:cNvPr id="7" name="Straight Connector 6">
            <a:extLst>
              <a:ext uri="{FF2B5EF4-FFF2-40B4-BE49-F238E27FC236}">
                <a16:creationId xmlns:a16="http://schemas.microsoft.com/office/drawing/2014/main" id="{EE375BE3-47FA-E778-8A78-B1F1ECDE9CC6}"/>
              </a:ext>
            </a:extLst>
          </p:cNvPr>
          <p:cNvCxnSpPr>
            <a:cxnSpLocks/>
          </p:cNvCxnSpPr>
          <p:nvPr/>
        </p:nvCxnSpPr>
        <p:spPr>
          <a:xfrm>
            <a:off x="313267" y="4555067"/>
            <a:ext cx="85598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A42CA1C2-32DC-A57E-3488-3109F06E65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52845" y="4670516"/>
            <a:ext cx="928689" cy="271168"/>
          </a:xfrm>
          <a:prstGeom prst="rect">
            <a:avLst/>
          </a:prstGeom>
        </p:spPr>
      </p:pic>
      <p:sp>
        <p:nvSpPr>
          <p:cNvPr id="10" name="Slide Number Placeholder 6">
            <a:extLst>
              <a:ext uri="{FF2B5EF4-FFF2-40B4-BE49-F238E27FC236}">
                <a16:creationId xmlns:a16="http://schemas.microsoft.com/office/drawing/2014/main" id="{E86D7187-1D5C-9AFE-A322-5B7C52F65BB9}"/>
              </a:ext>
            </a:extLst>
          </p:cNvPr>
          <p:cNvSpPr>
            <a:spLocks noGrp="1"/>
          </p:cNvSpPr>
          <p:nvPr>
            <p:ph type="sldNum" sz="quarter" idx="12"/>
          </p:nvPr>
        </p:nvSpPr>
        <p:spPr>
          <a:xfrm>
            <a:off x="313268" y="4665500"/>
            <a:ext cx="338666" cy="273844"/>
          </a:xfrm>
        </p:spPr>
        <p:txBody>
          <a:bodyPr lIns="0" anchor="t"/>
          <a:lstStyle/>
          <a:p>
            <a:pPr algn="l"/>
            <a:fld id="{D59FFA18-8F62-A847-A890-4A2C69BD7B56}" type="slidenum">
              <a:rPr lang="en-LT" sz="1100" b="1" smtClean="0">
                <a:solidFill>
                  <a:schemeClr val="accent1"/>
                </a:solidFill>
                <a:latin typeface="Avenir Next Demi Bold" panose="020B0503020202020204" pitchFamily="34" charset="0"/>
              </a:rPr>
              <a:pPr algn="l"/>
              <a:t>24</a:t>
            </a:fld>
            <a:endParaRPr lang="en-LT" sz="1100" b="1" dirty="0">
              <a:solidFill>
                <a:schemeClr val="accent1"/>
              </a:solidFill>
              <a:latin typeface="Avenir Next Demi Bold" panose="020B0503020202020204" pitchFamily="34" charset="0"/>
            </a:endParaRPr>
          </a:p>
        </p:txBody>
      </p:sp>
      <p:sp>
        <p:nvSpPr>
          <p:cNvPr id="11" name="Text Placeholder 2">
            <a:extLst>
              <a:ext uri="{FF2B5EF4-FFF2-40B4-BE49-F238E27FC236}">
                <a16:creationId xmlns:a16="http://schemas.microsoft.com/office/drawing/2014/main" id="{B2583933-B5CB-9DB4-6030-EB2160316150}"/>
              </a:ext>
            </a:extLst>
          </p:cNvPr>
          <p:cNvSpPr txBox="1">
            <a:spLocks/>
          </p:cNvSpPr>
          <p:nvPr/>
        </p:nvSpPr>
        <p:spPr>
          <a:xfrm>
            <a:off x="5196946" y="2192124"/>
            <a:ext cx="2747433" cy="197361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tint val="7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lt-LT" sz="1000" dirty="0">
                <a:solidFill>
                  <a:schemeClr val="accent1"/>
                </a:solidFill>
                <a:latin typeface="Avenir Next Medium" panose="020B0503020202020204" pitchFamily="34" charset="0"/>
              </a:rPr>
              <a:t>LIETUVOS RESPUBLIKOS SVEIKATOS </a:t>
            </a:r>
          </a:p>
          <a:p>
            <a:r>
              <a:rPr lang="lt-LT" sz="1000" dirty="0">
                <a:solidFill>
                  <a:schemeClr val="accent1"/>
                </a:solidFill>
                <a:latin typeface="Avenir Next Medium" panose="020B0503020202020204" pitchFamily="34" charset="0"/>
              </a:rPr>
              <a:t>APSAUGOS MINISTERIJA</a:t>
            </a:r>
          </a:p>
          <a:p>
            <a:r>
              <a:rPr lang="lt-LT" sz="1000" dirty="0">
                <a:solidFill>
                  <a:schemeClr val="accent1"/>
                </a:solidFill>
                <a:latin typeface="Avenir Next Medium" panose="020B0503020202020204" pitchFamily="34" charset="0"/>
              </a:rPr>
              <a:t>Įstaigos kodas 188603472</a:t>
            </a:r>
          </a:p>
          <a:p>
            <a:r>
              <a:rPr lang="lt-LT" sz="1000" dirty="0">
                <a:solidFill>
                  <a:schemeClr val="accent1"/>
                </a:solidFill>
                <a:latin typeface="Avenir Next Medium" panose="020B0503020202020204" pitchFamily="34" charset="0"/>
              </a:rPr>
              <a:t>Vilniaus </a:t>
            </a:r>
            <a:r>
              <a:rPr lang="lt-LT" sz="1000" dirty="0" err="1">
                <a:solidFill>
                  <a:schemeClr val="accent1"/>
                </a:solidFill>
                <a:latin typeface="Avenir Next Medium" panose="020B0503020202020204" pitchFamily="34" charset="0"/>
              </a:rPr>
              <a:t>g</a:t>
            </a:r>
            <a:r>
              <a:rPr lang="lt-LT" sz="1000" dirty="0">
                <a:solidFill>
                  <a:schemeClr val="accent1"/>
                </a:solidFill>
                <a:latin typeface="Avenir Next Medium" panose="020B0503020202020204" pitchFamily="34" charset="0"/>
              </a:rPr>
              <a:t>. 33, Vilnius </a:t>
            </a:r>
          </a:p>
          <a:p>
            <a:r>
              <a:rPr lang="lt-LT" sz="1000" dirty="0">
                <a:solidFill>
                  <a:schemeClr val="accent1"/>
                </a:solidFill>
                <a:latin typeface="Avenir Next Medium" panose="020B0503020202020204" pitchFamily="34" charset="0"/>
              </a:rPr>
              <a:t>Tel. (+370 5) 266 1400</a:t>
            </a:r>
          </a:p>
          <a:p>
            <a:r>
              <a:rPr lang="lt-LT" sz="1000" dirty="0" err="1">
                <a:solidFill>
                  <a:schemeClr val="accent1"/>
                </a:solidFill>
                <a:latin typeface="Avenir Next Medium" panose="020B0503020202020204" pitchFamily="34" charset="0"/>
              </a:rPr>
              <a:t>info@sam.lt</a:t>
            </a:r>
            <a:endParaRPr lang="lt-LT" sz="1000" dirty="0">
              <a:solidFill>
                <a:schemeClr val="accent1"/>
              </a:solidFill>
              <a:latin typeface="Avenir Next Medium" panose="020B0503020202020204" pitchFamily="34" charset="0"/>
            </a:endParaRPr>
          </a:p>
        </p:txBody>
      </p:sp>
    </p:spTree>
    <p:extLst>
      <p:ext uri="{BB962C8B-B14F-4D97-AF65-F5344CB8AC3E}">
        <p14:creationId xmlns:p14="http://schemas.microsoft.com/office/powerpoint/2010/main" val="55906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FC3FE34-7D3A-C719-78E5-70C88FA6529A}"/>
              </a:ext>
            </a:extLst>
          </p:cNvPr>
          <p:cNvSpPr>
            <a:spLocks noGrp="1"/>
          </p:cNvSpPr>
          <p:nvPr>
            <p:ph type="title"/>
          </p:nvPr>
        </p:nvSpPr>
        <p:spPr/>
        <p:txBody>
          <a:bodyPr>
            <a:normAutofit/>
          </a:bodyPr>
          <a:lstStyle/>
          <a:p>
            <a:pPr algn="ctr"/>
            <a:r>
              <a:rPr lang="lt-LT" sz="1600" b="1" kern="100" dirty="0">
                <a:effectLst/>
                <a:latin typeface="Times New Roman" panose="02020603050405020304" pitchFamily="18" charset="0"/>
                <a:ea typeface="Calibri" panose="020F0502020204030204" pitchFamily="34" charset="0"/>
                <a:cs typeface="Times New Roman" panose="02020603050405020304" pitchFamily="18" charset="0"/>
              </a:rPr>
              <a:t>SPECIALIZUOTŲ AMBULATORINIŲ ASMENS SVEIKATOS PRIEŽIŪROS PASLAUGŲ LAUKIMO EILĖS (2)</a:t>
            </a:r>
            <a:br>
              <a:rPr lang="lt-LT" sz="16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lt-LT" sz="1600" b="1" kern="100" dirty="0">
                <a:effectLst/>
                <a:latin typeface="Times New Roman" panose="02020603050405020304" pitchFamily="18" charset="0"/>
                <a:ea typeface="Calibri" panose="020F0502020204030204" pitchFamily="34" charset="0"/>
                <a:cs typeface="Times New Roman" panose="02020603050405020304" pitchFamily="18" charset="0"/>
              </a:rPr>
              <a:t>(laukimo trukmė dienų intervalais pas specialistus </a:t>
            </a:r>
            <a:r>
              <a:rPr lang="lt-LT" sz="1600" kern="100" dirty="0">
                <a:latin typeface="Times New Roman" panose="02020603050405020304" pitchFamily="18" charset="0"/>
                <a:ea typeface="Calibri" panose="020F0502020204030204" pitchFamily="34" charset="0"/>
                <a:cs typeface="Times New Roman" panose="02020603050405020304" pitchFamily="18" charset="0"/>
              </a:rPr>
              <a:t>%)</a:t>
            </a:r>
            <a:endParaRPr lang="lt-LT" sz="1600" dirty="0"/>
          </a:p>
        </p:txBody>
      </p:sp>
      <p:sp>
        <p:nvSpPr>
          <p:cNvPr id="3" name="Turinio vietos rezervavimo ženklas 2">
            <a:extLst>
              <a:ext uri="{FF2B5EF4-FFF2-40B4-BE49-F238E27FC236}">
                <a16:creationId xmlns:a16="http://schemas.microsoft.com/office/drawing/2014/main" id="{769128AA-68AE-FFF8-A20A-90C0B4C2B3AA}"/>
              </a:ext>
            </a:extLst>
          </p:cNvPr>
          <p:cNvSpPr>
            <a:spLocks noGrp="1"/>
          </p:cNvSpPr>
          <p:nvPr>
            <p:ph idx="1"/>
          </p:nvPr>
        </p:nvSpPr>
        <p:spPr>
          <a:xfrm>
            <a:off x="1051560" y="1369218"/>
            <a:ext cx="7463790" cy="3263504"/>
          </a:xfrm>
        </p:spPr>
        <p:txBody>
          <a:bodyPr>
            <a:noAutofit/>
          </a:bodyPr>
          <a:lstStyle/>
          <a:p>
            <a:pPr>
              <a:spcBef>
                <a:spcPts val="0"/>
              </a:spcBef>
            </a:pPr>
            <a:r>
              <a:rPr lang="lt-LT" altLang="lt-LT" sz="1200" dirty="0">
                <a:solidFill>
                  <a:schemeClr val="accent6">
                    <a:lumMod val="75000"/>
                  </a:schemeClr>
                </a:solidFill>
                <a:latin typeface="Times New Roman" panose="02020603050405020304" pitchFamily="18" charset="0"/>
                <a:cs typeface="Times New Roman" panose="02020603050405020304" pitchFamily="18" charset="0"/>
              </a:rPr>
              <a:t>Ftiziatro</a:t>
            </a:r>
            <a:r>
              <a:rPr lang="en-US" altLang="lt-LT" sz="1200" dirty="0">
                <a:solidFill>
                  <a:schemeClr val="accent6">
                    <a:lumMod val="75000"/>
                  </a:schemeClr>
                </a:solidFill>
                <a:latin typeface="Times New Roman" panose="02020603050405020304" pitchFamily="18" charset="0"/>
                <a:cs typeface="Times New Roman" panose="02020603050405020304" pitchFamily="18" charset="0"/>
              </a:rPr>
              <a:t>: </a:t>
            </a:r>
            <a:r>
              <a:rPr lang="lt-LT" altLang="lt-LT" sz="1200" dirty="0">
                <a:solidFill>
                  <a:schemeClr val="accent6">
                    <a:lumMod val="75000"/>
                  </a:schemeClr>
                </a:solidFill>
                <a:latin typeface="Times New Roman" panose="02020603050405020304" pitchFamily="18" charset="0"/>
                <a:cs typeface="Times New Roman" panose="02020603050405020304" pitchFamily="18" charset="0"/>
              </a:rPr>
              <a:t>0-14 (</a:t>
            </a:r>
            <a:r>
              <a:rPr lang="en-US" altLang="lt-LT" sz="1200" dirty="0">
                <a:solidFill>
                  <a:schemeClr val="accent6">
                    <a:lumMod val="75000"/>
                  </a:schemeClr>
                </a:solidFill>
                <a:latin typeface="Times New Roman" panose="02020603050405020304" pitchFamily="18" charset="0"/>
                <a:cs typeface="Times New Roman" panose="02020603050405020304" pitchFamily="18" charset="0"/>
              </a:rPr>
              <a:t>100%</a:t>
            </a:r>
            <a:r>
              <a:rPr lang="lt-LT" altLang="lt-LT" sz="1200" dirty="0">
                <a:solidFill>
                  <a:schemeClr val="accent6">
                    <a:lumMod val="75000"/>
                  </a:schemeClr>
                </a:solidFill>
                <a:latin typeface="Times New Roman" panose="02020603050405020304" pitchFamily="18" charset="0"/>
                <a:cs typeface="Times New Roman" panose="02020603050405020304" pitchFamily="18" charset="0"/>
              </a:rPr>
              <a:t>)</a:t>
            </a:r>
          </a:p>
          <a:p>
            <a:pPr>
              <a:spcBef>
                <a:spcPts val="0"/>
              </a:spcBef>
            </a:pPr>
            <a:r>
              <a:rPr lang="lt-LT" altLang="lt-LT" sz="1200" dirty="0">
                <a:solidFill>
                  <a:schemeClr val="accent6">
                    <a:lumMod val="75000"/>
                  </a:schemeClr>
                </a:solidFill>
                <a:latin typeface="Times New Roman" panose="02020603050405020304" pitchFamily="18" charset="0"/>
                <a:cs typeface="Times New Roman" panose="02020603050405020304" pitchFamily="18" charset="0"/>
              </a:rPr>
              <a:t>Vaikų ftiziatro: 0-14 (100%)</a:t>
            </a:r>
            <a:endParaRPr lang="en-US" altLang="lt-LT" sz="1200" dirty="0">
              <a:solidFill>
                <a:schemeClr val="accent6">
                  <a:lumMod val="75000"/>
                </a:schemeClr>
              </a:solidFill>
              <a:latin typeface="Times New Roman" panose="02020603050405020304" pitchFamily="18" charset="0"/>
              <a:cs typeface="Times New Roman" panose="02020603050405020304" pitchFamily="18" charset="0"/>
            </a:endParaRPr>
          </a:p>
          <a:p>
            <a:pPr>
              <a:spcBef>
                <a:spcPts val="0"/>
              </a:spcBef>
            </a:pPr>
            <a:r>
              <a:rPr lang="lt-LT" sz="1200" kern="1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Geriatro</a:t>
            </a:r>
            <a:r>
              <a:rPr lang="lt-LT" sz="1200" kern="1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0-14 (89,47%)</a:t>
            </a:r>
          </a:p>
          <a:p>
            <a:pPr>
              <a:spcBef>
                <a:spcPts val="0"/>
              </a:spcBef>
            </a:pPr>
            <a:r>
              <a:rPr lang="en-US" sz="1200" kern="1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Radiolog</a:t>
            </a:r>
            <a:r>
              <a:rPr lang="lt-LT" sz="1200" kern="1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o: 0-14 (87,79%)</a:t>
            </a:r>
          </a:p>
          <a:p>
            <a:pPr>
              <a:spcBef>
                <a:spcPts val="0"/>
              </a:spcBef>
            </a:pPr>
            <a:r>
              <a:rPr lang="en-US" sz="1200" kern="1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lt-LT" sz="1200" kern="1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nesteziologo</a:t>
            </a:r>
            <a:r>
              <a:rPr lang="lt-LT" sz="1200" kern="1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 reanimatologo: 0-14 (83,44%)</a:t>
            </a:r>
          </a:p>
          <a:p>
            <a:pPr>
              <a:spcBef>
                <a:spcPts val="0"/>
              </a:spcBef>
            </a:pPr>
            <a:r>
              <a:rPr lang="lt-LT" sz="1200" kern="1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Vaikų infekcinių ligų gydytojo: 0-14 (83,33%)</a:t>
            </a:r>
          </a:p>
          <a:p>
            <a:pPr>
              <a:spcBef>
                <a:spcPts val="0"/>
              </a:spcBef>
            </a:pPr>
            <a:r>
              <a:rPr lang="en-US" sz="1200" kern="100" dirty="0" err="1">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Neonatolog</a:t>
            </a:r>
            <a:r>
              <a:rPr lang="lt-LT" sz="1200" kern="1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o: 0-14 (82,86%)</a:t>
            </a:r>
          </a:p>
          <a:p>
            <a:pPr>
              <a:spcBef>
                <a:spcPts val="0"/>
              </a:spcBef>
            </a:pPr>
            <a:r>
              <a:rPr lang="lt-LT" sz="1200" kern="100"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Darbo medicinos gydytojo: 0-14 (80%)</a:t>
            </a:r>
          </a:p>
          <a:p>
            <a:pPr>
              <a:spcBef>
                <a:spcPts val="0"/>
              </a:spcBef>
            </a:pPr>
            <a:r>
              <a:rPr lang="lt-LT" sz="1200" kern="100" dirty="0">
                <a:latin typeface="Times New Roman" panose="02020603050405020304" pitchFamily="18" charset="0"/>
                <a:ea typeface="Calibri" panose="020F0502020204030204" pitchFamily="34" charset="0"/>
                <a:cs typeface="Times New Roman" panose="02020603050405020304" pitchFamily="18" charset="0"/>
              </a:rPr>
              <a:t>Vaikų neurochirurgo: 15-30 (60%)</a:t>
            </a:r>
            <a:endParaRPr lang="lt-LT" sz="12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lt-LT" sz="1200" kern="100" dirty="0">
                <a:latin typeface="Times New Roman" panose="02020603050405020304" pitchFamily="18" charset="0"/>
                <a:ea typeface="Calibri" panose="020F0502020204030204" pitchFamily="34" charset="0"/>
                <a:cs typeface="Times New Roman" panose="02020603050405020304" pitchFamily="18" charset="0"/>
              </a:rPr>
              <a:t>Vaikų urologo: 15-30 (60%)</a:t>
            </a:r>
          </a:p>
          <a:p>
            <a:pPr>
              <a:spcBef>
                <a:spcPts val="0"/>
              </a:spcBef>
            </a:pPr>
            <a:r>
              <a:rPr lang="lt-LT" sz="1200" kern="100" dirty="0" err="1">
                <a:latin typeface="Times New Roman" panose="02020603050405020304" pitchFamily="18" charset="0"/>
                <a:ea typeface="Calibri" panose="020F0502020204030204" pitchFamily="34" charset="0"/>
                <a:cs typeface="Times New Roman" panose="02020603050405020304" pitchFamily="18" charset="0"/>
              </a:rPr>
              <a:t>Koloproktologo</a:t>
            </a:r>
            <a:r>
              <a:rPr lang="lt-LT" sz="1200" kern="100" dirty="0">
                <a:effectLst/>
                <a:latin typeface="Times New Roman" panose="02020603050405020304" pitchFamily="18" charset="0"/>
                <a:ea typeface="Calibri" panose="020F0502020204030204" pitchFamily="34" charset="0"/>
                <a:cs typeface="Times New Roman" panose="02020603050405020304" pitchFamily="18" charset="0"/>
              </a:rPr>
              <a:t>: 15-30</a:t>
            </a:r>
            <a:r>
              <a:rPr lang="lt-LT" sz="1200" kern="100" dirty="0">
                <a:latin typeface="Times New Roman" panose="02020603050405020304" pitchFamily="18" charset="0"/>
                <a:ea typeface="Calibri" panose="020F0502020204030204" pitchFamily="34" charset="0"/>
                <a:cs typeface="Times New Roman" panose="02020603050405020304" pitchFamily="18" charset="0"/>
              </a:rPr>
              <a:t> (50</a:t>
            </a:r>
            <a:r>
              <a:rPr lang="lt-LT" sz="1200" kern="100" dirty="0">
                <a:effectLst/>
                <a:latin typeface="Times New Roman" panose="02020603050405020304" pitchFamily="18" charset="0"/>
                <a:ea typeface="Calibri" panose="020F0502020204030204" pitchFamily="34" charset="0"/>
                <a:cs typeface="Times New Roman" panose="02020603050405020304" pitchFamily="18" charset="0"/>
              </a:rPr>
              <a:t>%)</a:t>
            </a:r>
          </a:p>
          <a:p>
            <a:pPr>
              <a:spcBef>
                <a:spcPts val="0"/>
              </a:spcBef>
            </a:pPr>
            <a:r>
              <a:rPr lang="lt-LT" sz="1200" kern="100" dirty="0">
                <a:latin typeface="Times New Roman" panose="02020603050405020304" pitchFamily="18" charset="0"/>
                <a:ea typeface="Calibri" panose="020F0502020204030204" pitchFamily="34" charset="0"/>
                <a:cs typeface="Times New Roman" panose="02020603050405020304" pitchFamily="18" charset="0"/>
              </a:rPr>
              <a:t>Krūtų</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kern="100" dirty="0" err="1">
                <a:effectLst/>
                <a:latin typeface="Times New Roman" panose="02020603050405020304" pitchFamily="18" charset="0"/>
                <a:ea typeface="Calibri" panose="020F0502020204030204" pitchFamily="34" charset="0"/>
                <a:cs typeface="Times New Roman" panose="02020603050405020304" pitchFamily="18" charset="0"/>
              </a:rPr>
              <a:t>specialis</a:t>
            </a:r>
            <a:r>
              <a:rPr lang="lt-LT" sz="1200" kern="100" dirty="0">
                <a:effectLst/>
                <a:latin typeface="Times New Roman" panose="02020603050405020304" pitchFamily="18" charset="0"/>
                <a:ea typeface="Calibri" panose="020F0502020204030204" pitchFamily="34" charset="0"/>
                <a:cs typeface="Times New Roman" panose="02020603050405020304" pitchFamily="18" charset="0"/>
              </a:rPr>
              <a:t>to</a:t>
            </a:r>
            <a:r>
              <a:rPr lang="lt-LT" sz="1200" kern="100" dirty="0">
                <a:latin typeface="Times New Roman" panose="02020603050405020304" pitchFamily="18" charset="0"/>
                <a:ea typeface="Calibri" panose="020F0502020204030204" pitchFamily="34" charset="0"/>
                <a:cs typeface="Times New Roman" panose="02020603050405020304" pitchFamily="18" charset="0"/>
              </a:rPr>
              <a:t>: 15-30 (50%)</a:t>
            </a:r>
          </a:p>
          <a:p>
            <a:pPr>
              <a:spcBef>
                <a:spcPts val="0"/>
              </a:spcBef>
            </a:pPr>
            <a:r>
              <a:rPr lang="lt-LT" sz="1200" kern="100" dirty="0">
                <a:latin typeface="Times New Roman" panose="02020603050405020304" pitchFamily="18" charset="0"/>
                <a:ea typeface="Calibri" panose="020F0502020204030204" pitchFamily="34" charset="0"/>
                <a:cs typeface="Times New Roman" panose="02020603050405020304" pitchFamily="18" charset="0"/>
              </a:rPr>
              <a:t>Vaikų gastroenterologo: 15-30 (47,22%)</a:t>
            </a:r>
          </a:p>
          <a:p>
            <a:pPr>
              <a:spcBef>
                <a:spcPts val="0"/>
              </a:spcBef>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Al</a:t>
            </a:r>
            <a:r>
              <a:rPr lang="lt-LT" sz="1200" kern="100" dirty="0" err="1">
                <a:effectLst/>
                <a:latin typeface="Times New Roman" panose="02020603050405020304" pitchFamily="18" charset="0"/>
                <a:ea typeface="Calibri" panose="020F0502020204030204" pitchFamily="34" charset="0"/>
                <a:cs typeface="Times New Roman" panose="02020603050405020304" pitchFamily="18" charset="0"/>
              </a:rPr>
              <a:t>ergologo</a:t>
            </a:r>
            <a:r>
              <a:rPr lang="lt-LT" sz="1200" kern="100" dirty="0">
                <a:effectLst/>
                <a:latin typeface="Times New Roman" panose="02020603050405020304" pitchFamily="18" charset="0"/>
                <a:ea typeface="Calibri" panose="020F0502020204030204" pitchFamily="34" charset="0"/>
                <a:cs typeface="Times New Roman" panose="02020603050405020304" pitchFamily="18" charset="0"/>
              </a:rPr>
              <a:t> ir klinikinio imunologo</a:t>
            </a:r>
            <a:r>
              <a:rPr lang="lt-LT" sz="1200" kern="100" dirty="0">
                <a:latin typeface="Times New Roman" panose="02020603050405020304" pitchFamily="18" charset="0"/>
                <a:ea typeface="Calibri" panose="020F0502020204030204" pitchFamily="34" charset="0"/>
                <a:cs typeface="Times New Roman" panose="02020603050405020304" pitchFamily="18" charset="0"/>
              </a:rPr>
              <a:t>: </a:t>
            </a:r>
            <a:r>
              <a:rPr lang="lt-LT" sz="1200" kern="100" dirty="0">
                <a:effectLst/>
                <a:latin typeface="Times New Roman" panose="02020603050405020304" pitchFamily="18" charset="0"/>
                <a:ea typeface="Calibri" panose="020F0502020204030204" pitchFamily="34" charset="0"/>
                <a:cs typeface="Times New Roman" panose="02020603050405020304" pitchFamily="18" charset="0"/>
              </a:rPr>
              <a:t>15-30 (41,67</a:t>
            </a:r>
            <a:r>
              <a:rPr lang="lt-LT" sz="1200" kern="100" dirty="0">
                <a:latin typeface="Times New Roman" panose="02020603050405020304" pitchFamily="18" charset="0"/>
                <a:ea typeface="Calibri" panose="020F0502020204030204" pitchFamily="34" charset="0"/>
                <a:cs typeface="Times New Roman" panose="02020603050405020304" pitchFamily="18" charset="0"/>
              </a:rPr>
              <a:t>%)</a:t>
            </a:r>
            <a:endParaRPr lang="lt-LT"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Hem</a:t>
            </a:r>
            <a:r>
              <a:rPr lang="lt-LT"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atologo</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 (90%)</a:t>
            </a:r>
          </a:p>
          <a:p>
            <a:pPr>
              <a:spcBef>
                <a:spcPts val="0"/>
              </a:spcBef>
            </a:pPr>
            <a:r>
              <a:rPr lang="lt-LT" sz="1200"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Ortodonto</a:t>
            </a:r>
            <a:r>
              <a:rPr lang="lt-LT" sz="12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odontologo: </a:t>
            </a:r>
            <a:r>
              <a:rPr lang="en-GB"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 (</a:t>
            </a:r>
            <a:r>
              <a:rPr lang="lt-LT" sz="12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65,22%)</a:t>
            </a:r>
            <a:endPar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Gastroenterolog</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GB"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 (58,52%)</a:t>
            </a:r>
          </a:p>
          <a:p>
            <a:pPr>
              <a:spcBef>
                <a:spcPts val="0"/>
              </a:spcBef>
            </a:pPr>
            <a:r>
              <a:rPr lang="en-US"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On</a:t>
            </a:r>
            <a:r>
              <a:rPr lang="lt-LT"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kologo</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radioterapeuto</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 (56,67%)</a:t>
            </a:r>
          </a:p>
          <a:p>
            <a:pPr>
              <a:spcBef>
                <a:spcPts val="0"/>
              </a:spcBef>
            </a:pPr>
            <a:r>
              <a:rPr lang="lt-LT" sz="12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Plastinės ir rekonstrukcinės chirurgijos gydytojo</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 (56,06%)</a:t>
            </a:r>
          </a:p>
          <a:p>
            <a:pPr>
              <a:spcBef>
                <a:spcPts val="0"/>
              </a:spcBef>
            </a:pP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Endodo</a:t>
            </a:r>
            <a:r>
              <a:rPr lang="lt-LT"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ntologo</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 (55,56%)</a:t>
            </a:r>
          </a:p>
          <a:p>
            <a:pPr>
              <a:spcBef>
                <a:spcPts val="0"/>
              </a:spcBef>
            </a:pPr>
            <a:r>
              <a:rPr lang="en-US"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Periodon</a:t>
            </a:r>
            <a:r>
              <a:rPr lang="lt-LT" sz="1200"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tologo</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 (</a:t>
            </a:r>
            <a:r>
              <a:rPr lang="lt-LT" sz="1200"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50,00%)</a:t>
            </a:r>
            <a:endParaRPr lang="lt-LT" sz="12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612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19A592E-2AC0-4BFF-03E5-7E7CFD08A548}"/>
              </a:ext>
            </a:extLst>
          </p:cNvPr>
          <p:cNvSpPr>
            <a:spLocks noGrp="1"/>
          </p:cNvSpPr>
          <p:nvPr>
            <p:ph type="title"/>
          </p:nvPr>
        </p:nvSpPr>
        <p:spPr/>
        <p:txBody>
          <a:bodyPr>
            <a:normAutofit/>
          </a:bodyPr>
          <a:lstStyle/>
          <a:p>
            <a:pPr algn="ct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ASMENS SVEIKATOS PRIEŽIŪROS PASLAUGŲ LAUKIMO EILIŲ SUSIDARYMO PRIEŽASTYS</a:t>
            </a:r>
            <a:endParaRPr lang="lt-LT" sz="1800" b="1" dirty="0"/>
          </a:p>
        </p:txBody>
      </p:sp>
      <p:sp>
        <p:nvSpPr>
          <p:cNvPr id="3" name="Turinio vietos rezervavimo ženklas 2">
            <a:extLst>
              <a:ext uri="{FF2B5EF4-FFF2-40B4-BE49-F238E27FC236}">
                <a16:creationId xmlns:a16="http://schemas.microsoft.com/office/drawing/2014/main" id="{70094749-A413-69B4-AA3A-54F1C551F014}"/>
              </a:ext>
            </a:extLst>
          </p:cNvPr>
          <p:cNvSpPr>
            <a:spLocks noGrp="1"/>
          </p:cNvSpPr>
          <p:nvPr>
            <p:ph idx="1"/>
          </p:nvPr>
        </p:nvSpPr>
        <p:spPr/>
        <p:txBody>
          <a:bodyPr>
            <a:normAutofit lnSpcReduction="10000"/>
          </a:bodyPr>
          <a:lstStyle/>
          <a:p>
            <a:pPr indent="450215" algn="just">
              <a:spcBef>
                <a:spcPts val="0"/>
              </a:spcBef>
            </a:pPr>
            <a:r>
              <a:rPr lang="lt-LT" sz="1600" b="1" dirty="0">
                <a:effectLst/>
                <a:latin typeface="Times New Roman" panose="02020603050405020304" pitchFamily="18" charset="0"/>
                <a:ea typeface="Calibri" panose="020F0502020204030204" pitchFamily="34" charset="0"/>
                <a:cs typeface="Times New Roman" panose="02020603050405020304" pitchFamily="18" charset="0"/>
              </a:rPr>
              <a:t>Identifikuotos pagrindinės eilių susidarymo priežastys:</a:t>
            </a:r>
          </a:p>
          <a:p>
            <a:pPr indent="450215" algn="just">
              <a:spcBef>
                <a:spcPts val="0"/>
              </a:spcBef>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1. Nepakankamas teisinis asmens sveikatos priežiūros paslaugų teikimo reglamentavimas.</a:t>
            </a:r>
          </a:p>
          <a:p>
            <a:pPr indent="450215" algn="just">
              <a:spcBef>
                <a:spcPts val="0"/>
              </a:spcBef>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2. Dideli šeimos gydytojų darbo krūviai.</a:t>
            </a:r>
          </a:p>
          <a:p>
            <a:pPr indent="450215" algn="just">
              <a:spcBef>
                <a:spcPts val="0"/>
              </a:spcBef>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3. Dideli gydytojų specialistų darbo krūviai.</a:t>
            </a:r>
          </a:p>
          <a:p>
            <a:pPr indent="450215" algn="just">
              <a:spcBef>
                <a:spcPts val="0"/>
              </a:spcBef>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4. Asmens sveikatos priežiūros specialistų trūkumas.</a:t>
            </a:r>
          </a:p>
          <a:p>
            <a:pPr indent="450215" algn="just">
              <a:spcBef>
                <a:spcPts val="0"/>
              </a:spcBef>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5. Netolygus gydytojų specialistų pasiskirstymas.</a:t>
            </a:r>
          </a:p>
          <a:p>
            <a:pPr indent="450215" algn="just">
              <a:spcBef>
                <a:spcPts val="0"/>
              </a:spcBef>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6. Neadekvatus apmokėjimas asmens sveikatos priežiūros specialistams už asmens sveikatos priežiūros paslaugas.</a:t>
            </a:r>
          </a:p>
          <a:p>
            <a:pPr indent="450215" algn="just">
              <a:spcBef>
                <a:spcPts val="0"/>
              </a:spcBef>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7. Informacinių sistemų veikimo problemos.</a:t>
            </a:r>
          </a:p>
          <a:p>
            <a:pPr indent="450215" algn="just">
              <a:spcBef>
                <a:spcPts val="0"/>
              </a:spcBef>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8. Nepakankamai efektyvi telefoninių skambučių centrų veikla.</a:t>
            </a:r>
          </a:p>
          <a:p>
            <a:pPr indent="450215" algn="just">
              <a:spcBef>
                <a:spcPts val="0"/>
              </a:spcBef>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9. Nepakankamas šeimos gydytojų ir gydytojų specialistų tarpusavio bendradarbiavimas.</a:t>
            </a:r>
          </a:p>
          <a:p>
            <a:pPr indent="450215" algn="just">
              <a:spcBef>
                <a:spcPts val="0"/>
              </a:spcBef>
            </a:pP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10. Mažas pacientų informuotumas apie galimybes gauti asmens sveikatos priežiūros paslaugas ir žemas sveikatos raštingumas.</a:t>
            </a:r>
          </a:p>
          <a:p>
            <a:pPr indent="450215" algn="just">
              <a:spcBef>
                <a:spcPts val="0"/>
              </a:spcBef>
            </a:pPr>
            <a:r>
              <a:rPr lang="lt-LT" sz="1600" b="1" dirty="0">
                <a:latin typeface="Times New Roman" panose="02020603050405020304" pitchFamily="18" charset="0"/>
                <a:ea typeface="Calibri" panose="020F0502020204030204" pitchFamily="34" charset="0"/>
                <a:cs typeface="Times New Roman" panose="02020603050405020304" pitchFamily="18" charset="0"/>
              </a:rPr>
              <a:t>11. Neefektyvūs ir pertekliniai siuntimai.</a:t>
            </a:r>
            <a:endParaRPr lang="lt-LT" sz="16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sz="1600" dirty="0"/>
          </a:p>
        </p:txBody>
      </p:sp>
    </p:spTree>
    <p:extLst>
      <p:ext uri="{BB962C8B-B14F-4D97-AF65-F5344CB8AC3E}">
        <p14:creationId xmlns:p14="http://schemas.microsoft.com/office/powerpoint/2010/main" val="233752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68DF07-04B8-6F76-D5C9-54230DE92562}"/>
              </a:ext>
            </a:extLst>
          </p:cNvPr>
          <p:cNvSpPr>
            <a:spLocks noGrp="1"/>
          </p:cNvSpPr>
          <p:nvPr>
            <p:ph type="title"/>
          </p:nvPr>
        </p:nvSpPr>
        <p:spPr/>
        <p:txBody>
          <a:bodyPr>
            <a:normAutofit/>
          </a:bodyPr>
          <a:lstStyle/>
          <a:p>
            <a:pPr algn="ctr"/>
            <a:r>
              <a:rPr lang="lt-LT" sz="1800" b="1" dirty="0">
                <a:effectLst/>
                <a:latin typeface="Times New Roman" panose="02020603050405020304" pitchFamily="18" charset="0"/>
                <a:ea typeface="Times New Roman" panose="02020603050405020304" pitchFamily="18" charset="0"/>
              </a:rPr>
              <a:t>ASMENS SVEIKATOS PRIEŽIŪROS PASLAUGŲ LAUKIMO EILIŲ MAŽINIMO PRIEMONIŲ PLANAS 2023–2024 M. (1)</a:t>
            </a:r>
            <a:endParaRPr lang="lt-LT" sz="1800" dirty="0"/>
          </a:p>
        </p:txBody>
      </p:sp>
      <p:sp>
        <p:nvSpPr>
          <p:cNvPr id="3" name="Turinio vietos rezervavimo ženklas 2">
            <a:extLst>
              <a:ext uri="{FF2B5EF4-FFF2-40B4-BE49-F238E27FC236}">
                <a16:creationId xmlns:a16="http://schemas.microsoft.com/office/drawing/2014/main" id="{34451F2C-780E-1F87-7354-473C6F80D970}"/>
              </a:ext>
            </a:extLst>
          </p:cNvPr>
          <p:cNvSpPr>
            <a:spLocks noGrp="1"/>
          </p:cNvSpPr>
          <p:nvPr>
            <p:ph idx="1"/>
          </p:nvPr>
        </p:nvSpPr>
        <p:spPr/>
        <p:txBody>
          <a:bodyPr>
            <a:normAutofit/>
          </a:bodyPr>
          <a:lstStyle/>
          <a:p>
            <a:pPr indent="450000" algn="just">
              <a:spcBef>
                <a:spcPts val="0"/>
              </a:spcBef>
              <a:spcAft>
                <a:spcPts val="800"/>
              </a:spcAft>
            </a:pPr>
            <a:r>
              <a:rPr lang="lt-LT" sz="1600" b="1" dirty="0">
                <a:effectLst/>
                <a:latin typeface="Times New Roman" panose="02020603050405020304" pitchFamily="18" charset="0"/>
                <a:ea typeface="Calibri" panose="020F0502020204030204" pitchFamily="34" charset="0"/>
                <a:cs typeface="Times New Roman" panose="02020603050405020304" pitchFamily="18" charset="0"/>
              </a:rPr>
              <a:t>Asmens sveikatos priežiūros paslaugų laukimo eilių mažinimo priemonių plano 2023–2024</a:t>
            </a: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600" b="1" dirty="0">
                <a:effectLst/>
                <a:latin typeface="Times New Roman" panose="02020603050405020304" pitchFamily="18" charset="0"/>
                <a:ea typeface="Calibri" panose="020F0502020204030204" pitchFamily="34" charset="0"/>
                <a:cs typeface="Times New Roman" panose="02020603050405020304" pitchFamily="18" charset="0"/>
              </a:rPr>
              <a:t>m. </a:t>
            </a: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(toliau –</a:t>
            </a:r>
            <a:r>
              <a:rPr lang="lt-LT" sz="1600" b="1" dirty="0">
                <a:effectLst/>
                <a:latin typeface="Times New Roman" panose="02020603050405020304" pitchFamily="18" charset="0"/>
                <a:ea typeface="Calibri" panose="020F0502020204030204" pitchFamily="34" charset="0"/>
                <a:cs typeface="Times New Roman" panose="02020603050405020304" pitchFamily="18" charset="0"/>
              </a:rPr>
              <a:t> Plan</a:t>
            </a:r>
            <a:r>
              <a:rPr lang="lt-LT" sz="1600" b="1" dirty="0">
                <a:latin typeface="Times New Roman" panose="02020603050405020304" pitchFamily="18" charset="0"/>
                <a:ea typeface="Calibri" panose="020F0502020204030204" pitchFamily="34" charset="0"/>
                <a:cs typeface="Times New Roman" panose="02020603050405020304" pitchFamily="18" charset="0"/>
              </a:rPr>
              <a:t>as</a:t>
            </a:r>
            <a:r>
              <a:rPr lang="lt-LT" sz="1600" dirty="0">
                <a:latin typeface="Times New Roman" panose="02020603050405020304" pitchFamily="18" charset="0"/>
                <a:ea typeface="Calibri" panose="020F0502020204030204" pitchFamily="34" charset="0"/>
                <a:cs typeface="Times New Roman" panose="02020603050405020304" pitchFamily="18" charset="0"/>
              </a:rPr>
              <a:t>)</a:t>
            </a:r>
            <a:r>
              <a:rPr lang="lt-LT" sz="1600" b="1" dirty="0">
                <a:effectLst/>
                <a:latin typeface="Times New Roman" panose="02020603050405020304" pitchFamily="18" charset="0"/>
                <a:ea typeface="Calibri" panose="020F0502020204030204" pitchFamily="34" charset="0"/>
                <a:cs typeface="Times New Roman" panose="02020603050405020304" pitchFamily="18" charset="0"/>
              </a:rPr>
              <a:t> t i k s l a s </a:t>
            </a:r>
            <a:r>
              <a:rPr lang="lt-LT" sz="1600" dirty="0">
                <a:effectLst/>
                <a:latin typeface="Times New Roman" panose="02020603050405020304" pitchFamily="18" charset="0"/>
                <a:ea typeface="Calibri" panose="020F0502020204030204" pitchFamily="34" charset="0"/>
                <a:cs typeface="Times New Roman" panose="02020603050405020304" pitchFamily="18" charset="0"/>
              </a:rPr>
              <a:t>– mažinti asmens sveikatos priežiūros paslaugų laukimo eiles, gerinti asmens sveikatos priežiūros paslaugų prieinamumą, o turimus išteklius panaudoti efektyviai, vykdyti ir įgyvendinti priemones, pašalinančias eilių susidarymo priežastis.</a:t>
            </a:r>
          </a:p>
          <a:p>
            <a:pPr indent="450000" algn="just">
              <a:spcBef>
                <a:spcPts val="0"/>
              </a:spcBef>
            </a:pPr>
            <a:r>
              <a:rPr lang="lt-LT" sz="1600" b="1" dirty="0">
                <a:latin typeface="Times New Roman" panose="02020603050405020304" pitchFamily="18" charset="0"/>
                <a:ea typeface="Calibri" panose="020F0502020204030204" pitchFamily="34" charset="0"/>
                <a:cs typeface="Times New Roman" panose="02020603050405020304" pitchFamily="18" charset="0"/>
              </a:rPr>
              <a:t>Siektini  r o d i k l i a i  (įstatyminės nuostatos)</a:t>
            </a:r>
            <a:r>
              <a:rPr lang="lt-LT" sz="1600" dirty="0">
                <a:latin typeface="Times New Roman" panose="02020603050405020304" pitchFamily="18" charset="0"/>
                <a:ea typeface="Calibri" panose="020F0502020204030204" pitchFamily="34" charset="0"/>
                <a:cs typeface="Times New Roman" panose="02020603050405020304" pitchFamily="18" charset="0"/>
              </a:rPr>
              <a:t>:</a:t>
            </a:r>
          </a:p>
          <a:p>
            <a:pPr indent="450000" algn="just">
              <a:spcBef>
                <a:spcPts val="0"/>
              </a:spcBef>
            </a:pPr>
            <a:r>
              <a:rPr lang="lt-LT" sz="1600" dirty="0">
                <a:latin typeface="Times New Roman" panose="02020603050405020304" pitchFamily="18" charset="0"/>
                <a:ea typeface="Calibri" panose="020F0502020204030204" pitchFamily="34" charset="0"/>
                <a:cs typeface="Times New Roman" panose="02020603050405020304" pitchFamily="18" charset="0"/>
              </a:rPr>
              <a:t>1. Pirminės ambulatorinės asmens sveikatos priežiūros paslauga – ne vėliau kaip </a:t>
            </a:r>
            <a:r>
              <a:rPr lang="lt-LT" sz="1600" b="1" dirty="0">
                <a:latin typeface="Times New Roman" panose="02020603050405020304" pitchFamily="18" charset="0"/>
                <a:ea typeface="Calibri" panose="020F0502020204030204" pitchFamily="34" charset="0"/>
                <a:cs typeface="Times New Roman" panose="02020603050405020304" pitchFamily="18" charset="0"/>
              </a:rPr>
              <a:t>per 7 kalendorines dienas</a:t>
            </a:r>
            <a:r>
              <a:rPr lang="lt-LT" sz="1600" dirty="0">
                <a:latin typeface="Times New Roman" panose="02020603050405020304" pitchFamily="18" charset="0"/>
                <a:ea typeface="Calibri" panose="020F0502020204030204" pitchFamily="34" charset="0"/>
                <a:cs typeface="Times New Roman" panose="02020603050405020304" pitchFamily="18" charset="0"/>
              </a:rPr>
              <a:t>.</a:t>
            </a:r>
          </a:p>
          <a:p>
            <a:pPr indent="450000" algn="just">
              <a:spcBef>
                <a:spcPts val="0"/>
              </a:spcBef>
            </a:pPr>
            <a:r>
              <a:rPr lang="lt-LT" sz="1600" dirty="0">
                <a:latin typeface="Times New Roman" panose="02020603050405020304" pitchFamily="18" charset="0"/>
                <a:ea typeface="Calibri" panose="020F0502020204030204" pitchFamily="34" charset="0"/>
                <a:cs typeface="Times New Roman" panose="02020603050405020304" pitchFamily="18" charset="0"/>
              </a:rPr>
              <a:t>2. Antrinės ir tretinės ambulatorinės asmens sveikatos priežiūros paslauga – ne vėliau kaip </a:t>
            </a:r>
            <a:r>
              <a:rPr lang="lt-LT" sz="1600" b="1" dirty="0">
                <a:latin typeface="Times New Roman" panose="02020603050405020304" pitchFamily="18" charset="0"/>
                <a:ea typeface="Calibri" panose="020F0502020204030204" pitchFamily="34" charset="0"/>
                <a:cs typeface="Times New Roman" panose="02020603050405020304" pitchFamily="18" charset="0"/>
              </a:rPr>
              <a:t>per 30 kalendorinių dienų</a:t>
            </a:r>
            <a:r>
              <a:rPr lang="lt-LT" sz="1600" dirty="0">
                <a:latin typeface="Times New Roman" panose="02020603050405020304" pitchFamily="18" charset="0"/>
                <a:ea typeface="Calibri" panose="020F0502020204030204" pitchFamily="34" charset="0"/>
                <a:cs typeface="Times New Roman" panose="02020603050405020304" pitchFamily="18" charset="0"/>
              </a:rPr>
              <a:t>.</a:t>
            </a:r>
          </a:p>
          <a:p>
            <a:pPr indent="450000" algn="just">
              <a:spcBef>
                <a:spcPts val="0"/>
              </a:spcBef>
            </a:pPr>
            <a:r>
              <a:rPr lang="lt-LT" sz="1600" dirty="0">
                <a:latin typeface="Times New Roman" panose="02020603050405020304" pitchFamily="18" charset="0"/>
                <a:ea typeface="Calibri" panose="020F0502020204030204" pitchFamily="34" charset="0"/>
                <a:cs typeface="Times New Roman" panose="02020603050405020304" pitchFamily="18" charset="0"/>
              </a:rPr>
              <a:t>3. Brangiojo tyrimo ir (ar) procedūros paslauga planinės pagalbos atveju – ne vėliau kaip </a:t>
            </a:r>
            <a:r>
              <a:rPr lang="lt-LT" sz="1600" b="1" dirty="0">
                <a:latin typeface="Times New Roman" panose="02020603050405020304" pitchFamily="18" charset="0"/>
                <a:ea typeface="Calibri" panose="020F0502020204030204" pitchFamily="34" charset="0"/>
                <a:cs typeface="Times New Roman" panose="02020603050405020304" pitchFamily="18" charset="0"/>
              </a:rPr>
              <a:t>per 30 kalendorinių dienų</a:t>
            </a:r>
            <a:r>
              <a:rPr lang="lt-LT" sz="1600" dirty="0">
                <a:latin typeface="Times New Roman" panose="02020603050405020304" pitchFamily="18" charset="0"/>
                <a:ea typeface="Calibri" panose="020F0502020204030204" pitchFamily="34" charset="0"/>
                <a:cs typeface="Times New Roman" panose="02020603050405020304" pitchFamily="18" charset="0"/>
              </a:rPr>
              <a:t>.</a:t>
            </a:r>
            <a:endParaRPr lang="lt-LT" sz="1600" dirty="0">
              <a:latin typeface="Times New Roman" panose="02020603050405020304" pitchFamily="18" charset="0"/>
              <a:cs typeface="Times New Roman" panose="02020603050405020304" pitchFamily="18" charset="0"/>
            </a:endParaRPr>
          </a:p>
          <a:p>
            <a:endParaRPr lang="lt-LT" sz="1600" dirty="0"/>
          </a:p>
        </p:txBody>
      </p:sp>
    </p:spTree>
    <p:extLst>
      <p:ext uri="{BB962C8B-B14F-4D97-AF65-F5344CB8AC3E}">
        <p14:creationId xmlns:p14="http://schemas.microsoft.com/office/powerpoint/2010/main" val="360231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B374BC7-CDA7-26B2-3B01-E7DBABC6E843}"/>
              </a:ext>
            </a:extLst>
          </p:cNvPr>
          <p:cNvSpPr>
            <a:spLocks noGrp="1"/>
          </p:cNvSpPr>
          <p:nvPr>
            <p:ph type="title"/>
          </p:nvPr>
        </p:nvSpPr>
        <p:spPr/>
        <p:txBody>
          <a:bodyPr>
            <a:normAutofit/>
          </a:bodyPr>
          <a:lstStyle/>
          <a:p>
            <a:pPr algn="ctr"/>
            <a:r>
              <a:rPr lang="lt-LT" sz="1800" b="1" dirty="0">
                <a:effectLst/>
                <a:latin typeface="Times New Roman" panose="02020603050405020304" pitchFamily="18" charset="0"/>
                <a:ea typeface="Times New Roman" panose="02020603050405020304" pitchFamily="18" charset="0"/>
              </a:rPr>
              <a:t>ASMENS SVEIKATOS PRIEŽIŪROS PASLAUGŲ LAUKIMO EILIŲ MAŽINIMO PRIEMONIŲ PLANAS 2023–2024 M. (2)</a:t>
            </a:r>
            <a:endParaRPr lang="lt-LT" sz="1800" dirty="0"/>
          </a:p>
        </p:txBody>
      </p:sp>
      <p:sp>
        <p:nvSpPr>
          <p:cNvPr id="3" name="Turinio vietos rezervavimo ženklas 2">
            <a:extLst>
              <a:ext uri="{FF2B5EF4-FFF2-40B4-BE49-F238E27FC236}">
                <a16:creationId xmlns:a16="http://schemas.microsoft.com/office/drawing/2014/main" id="{83FED963-EBC3-2B71-D6E9-7F0B512950FA}"/>
              </a:ext>
            </a:extLst>
          </p:cNvPr>
          <p:cNvSpPr>
            <a:spLocks noGrp="1"/>
          </p:cNvSpPr>
          <p:nvPr>
            <p:ph idx="1"/>
          </p:nvPr>
        </p:nvSpPr>
        <p:spPr>
          <a:xfrm>
            <a:off x="628650" y="1369218"/>
            <a:ext cx="7886700" cy="3387340"/>
          </a:xfrm>
        </p:spPr>
        <p:txBody>
          <a:bodyPr>
            <a:noAutofit/>
          </a:bodyPr>
          <a:lstStyle/>
          <a:p>
            <a:pPr indent="450215" algn="just">
              <a:lnSpc>
                <a:spcPct val="100000"/>
              </a:lnSpc>
              <a:spcBef>
                <a:spcPts val="0"/>
              </a:spcBef>
            </a:pPr>
            <a:r>
              <a:rPr lang="lt-LT" sz="1400" dirty="0">
                <a:latin typeface="Times New Roman" panose="02020603050405020304" pitchFamily="18" charset="0"/>
                <a:ea typeface="Calibri" panose="020F0502020204030204" pitchFamily="34" charset="0"/>
                <a:cs typeface="Times New Roman" panose="02020603050405020304" pitchFamily="18" charset="0"/>
              </a:rPr>
              <a:t>Patvirtintos A</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smens sveikatos priežiūros paslaugų laukimo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eilių mažinimo priemonės:</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1.</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Tobulinti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Elektroninę sveikatos </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sistemą.</a:t>
            </a:r>
          </a:p>
          <a:p>
            <a:pPr indent="450215" algn="just">
              <a:lnSpc>
                <a:spcPct val="100000"/>
              </a:lnSpc>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2.</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Spręsti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žmogiškųjų išteklių trūkumo </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klausimus.</a:t>
            </a:r>
          </a:p>
          <a:p>
            <a:pPr indent="450215" algn="just">
              <a:lnSpc>
                <a:spcPct val="100000"/>
              </a:lnSpc>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3.</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Efektyvinti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pirminės </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asmens sveikatos priežiūros darbą</a:t>
            </a:r>
            <a:r>
              <a:rPr lang="lt-LT"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dalį funkcijų perduodant  šeimoms gydytojo komandos nariams.</a:t>
            </a:r>
            <a:endParaRPr lang="lt-LT"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4.</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Efektyvinti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specializuotos</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sveikatos priežiūros darbą.</a:t>
            </a:r>
          </a:p>
          <a:p>
            <a:pPr indent="450215" algn="just">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5.</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Didinti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šeimos gydytojų ir gydytojų specialistų bendradarbiavimą, į</a:t>
            </a:r>
            <a:r>
              <a:rPr lang="lt-LT" sz="1400" b="1" dirty="0">
                <a:effectLst/>
                <a:latin typeface="Times New Roman" panose="02020603050405020304" pitchFamily="18" charset="0"/>
                <a:ea typeface="Times New Roman" panose="02020603050405020304" pitchFamily="18" charset="0"/>
              </a:rPr>
              <a:t>traukti atvejo vadybininką </a:t>
            </a:r>
            <a:r>
              <a:rPr lang="lt-LT" sz="1400" dirty="0">
                <a:effectLst/>
                <a:latin typeface="Times New Roman" panose="02020603050405020304" pitchFamily="18" charset="0"/>
                <a:ea typeface="Times New Roman" panose="02020603050405020304" pitchFamily="18" charset="0"/>
              </a:rPr>
              <a:t>į šeimos gydytojo komandą, </a:t>
            </a:r>
            <a:r>
              <a:rPr lang="lt-LT" sz="1400" b="1" dirty="0">
                <a:effectLst/>
                <a:latin typeface="Times New Roman" panose="02020603050405020304" pitchFamily="18" charset="0"/>
                <a:ea typeface="Times New Roman" panose="02020603050405020304" pitchFamily="18" charset="0"/>
              </a:rPr>
              <a:t>teikti nuotolines asmens sveikatos priežiūros paslaugas.</a:t>
            </a:r>
          </a:p>
          <a:p>
            <a:pPr indent="450215" algn="just">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6.</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Didinti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pacientų</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informuotumą ir sveikatos raštingumą</a:t>
            </a:r>
            <a:r>
              <a:rPr lang="lt-LT" sz="1400" b="1" dirty="0">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7.</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Tobulinti</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Asmens sveikatos priežiūros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paslaugų</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apmokėjimą</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iš PSDF lėšų</a:t>
            </a:r>
            <a:r>
              <a:rPr lang="lt-LT" sz="1400" dirty="0">
                <a:latin typeface="Times New Roman" panose="02020603050405020304" pitchFamily="18" charset="0"/>
                <a:ea typeface="Calibri" panose="020F0502020204030204" pitchFamily="34" charset="0"/>
                <a:cs typeface="Times New Roman" panose="02020603050405020304" pitchFamily="18" charset="0"/>
              </a:rPr>
              <a:t>.</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8.</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latin typeface="Times New Roman" panose="02020603050405020304" pitchFamily="18" charset="0"/>
                <a:ea typeface="Calibri" panose="020F0502020204030204" pitchFamily="34" charset="0"/>
                <a:cs typeface="Times New Roman" panose="02020603050405020304" pitchFamily="18" charset="0"/>
              </a:rPr>
              <a:t>R</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egistravimą </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asmens sveikatos priežiūros paslaugoms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v</a:t>
            </a:r>
            <a:r>
              <a:rPr lang="lt-LT" sz="1400" b="1" dirty="0">
                <a:latin typeface="Times New Roman" panose="02020603050405020304" pitchFamily="18" charset="0"/>
                <a:ea typeface="Calibri" panose="020F0502020204030204" pitchFamily="34" charset="0"/>
                <a:cs typeface="Times New Roman" panose="02020603050405020304" pitchFamily="18" charset="0"/>
              </a:rPr>
              <a:t>ykdyti </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per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IPR</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latin typeface="Times New Roman" panose="02020603050405020304" pitchFamily="18" charset="0"/>
                <a:ea typeface="Calibri" panose="020F0502020204030204" pitchFamily="34" charset="0"/>
                <a:cs typeface="Times New Roman" panose="02020603050405020304" pitchFamily="18" charset="0"/>
              </a:rPr>
              <a:t>IS.</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9.</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Plėtoti Telefoninių skambučių centrų veiklą.</a:t>
            </a:r>
          </a:p>
          <a:p>
            <a:pPr indent="450000" algn="just">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10. Formuoti pacientų aptarnavimo kultūrą</a:t>
            </a:r>
            <a:r>
              <a:rPr lang="lt-LT" sz="1400" b="1" dirty="0">
                <a:latin typeface="Times New Roman" panose="02020603050405020304" pitchFamily="18" charset="0"/>
                <a:ea typeface="Calibri" panose="020F0502020204030204" pitchFamily="34" charset="0"/>
                <a:cs typeface="Times New Roman" panose="02020603050405020304" pitchFamily="18" charset="0"/>
              </a:rPr>
              <a:t>.</a:t>
            </a:r>
          </a:p>
          <a:p>
            <a:pPr indent="450000" algn="just">
              <a:spcBef>
                <a:spcPts val="0"/>
              </a:spcBef>
            </a:pPr>
            <a:r>
              <a:rPr lang="lt-LT" sz="1400" b="1" dirty="0">
                <a:latin typeface="Times New Roman" panose="02020603050405020304" pitchFamily="18" charset="0"/>
                <a:cs typeface="Times New Roman" panose="02020603050405020304" pitchFamily="18" charset="0"/>
              </a:rPr>
              <a:t>11.</a:t>
            </a:r>
            <a:r>
              <a:rPr lang="lt-LT" sz="1400" dirty="0">
                <a:latin typeface="Times New Roman" panose="02020603050405020304" pitchFamily="18" charset="0"/>
                <a:cs typeface="Times New Roman" panose="02020603050405020304" pitchFamily="18" charset="0"/>
              </a:rPr>
              <a:t> </a:t>
            </a:r>
            <a:r>
              <a:rPr lang="lt-LT" sz="1400" b="1" dirty="0">
                <a:latin typeface="Times New Roman" panose="02020603050405020304" pitchFamily="18" charset="0"/>
                <a:cs typeface="Times New Roman" panose="02020603050405020304" pitchFamily="18" charset="0"/>
              </a:rPr>
              <a:t>Įgyvendinti asmens sveikatos priežiūros įstaigų priemones </a:t>
            </a:r>
            <a:r>
              <a:rPr lang="lt-LT" sz="1400" dirty="0">
                <a:latin typeface="Times New Roman" panose="02020603050405020304" pitchFamily="18" charset="0"/>
                <a:cs typeface="Times New Roman" panose="02020603050405020304" pitchFamily="18" charset="0"/>
              </a:rPr>
              <a:t>gydytojų specialistų konsultacijų prieinamumo gerinimui.</a:t>
            </a:r>
          </a:p>
          <a:p>
            <a:pPr indent="450000" algn="just">
              <a:spcBef>
                <a:spcPts val="0"/>
              </a:spcBef>
            </a:pP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12. Tobulinti neefektyvius ir mažinti perteklinius siuntimus.</a:t>
            </a:r>
            <a:endParaRPr lang="lt-LT" sz="1400" b="1" dirty="0">
              <a:effectLst/>
              <a:latin typeface="Times New Roman" panose="02020603050405020304" pitchFamily="18" charset="0"/>
              <a:ea typeface="Times New Roman" panose="02020603050405020304" pitchFamily="18" charset="0"/>
            </a:endParaRPr>
          </a:p>
          <a:p>
            <a:pPr indent="450215" algn="just">
              <a:spcBef>
                <a:spcPts val="0"/>
              </a:spcBef>
            </a:pP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pP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pPr>
            <a:endParaRPr lang="lt-LT" sz="1400" dirty="0"/>
          </a:p>
        </p:txBody>
      </p:sp>
    </p:spTree>
    <p:extLst>
      <p:ext uri="{BB962C8B-B14F-4D97-AF65-F5344CB8AC3E}">
        <p14:creationId xmlns:p14="http://schemas.microsoft.com/office/powerpoint/2010/main" val="367447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287A4BB-CC5A-AA6F-D5D7-3F380BB74700}"/>
              </a:ext>
            </a:extLst>
          </p:cNvPr>
          <p:cNvSpPr>
            <a:spLocks noGrp="1"/>
          </p:cNvSpPr>
          <p:nvPr>
            <p:ph type="title"/>
          </p:nvPr>
        </p:nvSpPr>
        <p:spPr/>
        <p:txBody>
          <a:bodyPr>
            <a:normAutofit/>
          </a:bodyPr>
          <a:lstStyle/>
          <a:p>
            <a:pPr algn="ctr"/>
            <a:r>
              <a:rPr lang="lt-LT" sz="1800" b="1" dirty="0">
                <a:latin typeface="Times New Roman" panose="02020603050405020304" pitchFamily="18" charset="0"/>
                <a:ea typeface="Calibri" panose="020F0502020204030204" pitchFamily="34" charset="0"/>
                <a:cs typeface="Times New Roman" panose="02020603050405020304" pitchFamily="18" charset="0"/>
              </a:rPr>
              <a:t>A</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SMENS SVEIKATOS PRIEŽIŪROS PASLAUGŲ LAUKIMO EILIŲ MAŽINIMO PRIEMONIŲ PLANO ĮGYVENDINIMAS</a:t>
            </a:r>
            <a:br>
              <a:rPr lang="lt-LT" sz="18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2023 M. (</a:t>
            </a:r>
            <a:r>
              <a:rPr lang="lt-LT" sz="1800" b="1" dirty="0">
                <a:latin typeface="Times New Roman" panose="02020603050405020304" pitchFamily="18" charset="0"/>
                <a:ea typeface="Calibri" panose="020F0502020204030204" pitchFamily="34" charset="0"/>
                <a:cs typeface="Times New Roman" panose="02020603050405020304" pitchFamily="18" charset="0"/>
              </a:rPr>
              <a:t>SAM ĮGYVENDINAMOS PRIEMONĖS) (1)</a:t>
            </a:r>
            <a:endParaRPr lang="lt-LT" sz="1800" b="1" dirty="0"/>
          </a:p>
        </p:txBody>
      </p:sp>
      <p:sp>
        <p:nvSpPr>
          <p:cNvPr id="3" name="Turinio vietos rezervavimo ženklas 2">
            <a:extLst>
              <a:ext uri="{FF2B5EF4-FFF2-40B4-BE49-F238E27FC236}">
                <a16:creationId xmlns:a16="http://schemas.microsoft.com/office/drawing/2014/main" id="{1F0E59C1-C42A-D2D0-8617-6FC4F50A2327}"/>
              </a:ext>
            </a:extLst>
          </p:cNvPr>
          <p:cNvSpPr>
            <a:spLocks noGrp="1"/>
          </p:cNvSpPr>
          <p:nvPr>
            <p:ph idx="1"/>
          </p:nvPr>
        </p:nvSpPr>
        <p:spPr>
          <a:xfrm>
            <a:off x="628650" y="1369218"/>
            <a:ext cx="8314014" cy="3263504"/>
          </a:xfrm>
        </p:spPr>
        <p:txBody>
          <a:bodyPr>
            <a:noAutofit/>
          </a:bodyPr>
          <a:lstStyle/>
          <a:p>
            <a:pPr indent="450215" algn="just">
              <a:lnSpc>
                <a:spcPct val="100000"/>
              </a:lnSpc>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1.</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Elektroninės sveikatos </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sistemos tobulinimas</a:t>
            </a:r>
            <a:r>
              <a:rPr lang="lt-LT" sz="1400" dirty="0">
                <a:latin typeface="Times New Roman" panose="02020603050405020304" pitchFamily="18" charset="0"/>
                <a:ea typeface="Calibri" panose="020F0502020204030204" pitchFamily="34" charset="0"/>
                <a:cs typeface="Times New Roman" panose="02020603050405020304" pitchFamily="18" charset="0"/>
              </a:rPr>
              <a:t>:</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pPr>
            <a:r>
              <a:rPr lang="lt-LT" sz="1400" dirty="0">
                <a:latin typeface="Times New Roman" panose="02020603050405020304" pitchFamily="18" charset="0"/>
                <a:ea typeface="Calibri" panose="020F0502020204030204" pitchFamily="34" charset="0"/>
                <a:cs typeface="Times New Roman" panose="02020603050405020304" pitchFamily="18" charset="0"/>
              </a:rPr>
              <a:t>1.1. D</a:t>
            </a:r>
            <a:r>
              <a:rPr lang="lt-LT" sz="1400" dirty="0">
                <a:effectLst/>
                <a:latin typeface="Times New Roman" panose="02020603050405020304" pitchFamily="18" charset="0"/>
                <a:ea typeface="Times New Roman" panose="02020603050405020304" pitchFamily="18" charset="0"/>
              </a:rPr>
              <a:t>iegiamas asmens sveikatos priežiūros įstaigos </a:t>
            </a:r>
            <a:r>
              <a:rPr lang="lt-LT" sz="1400" b="1" dirty="0">
                <a:effectLst/>
                <a:latin typeface="Times New Roman" panose="02020603050405020304" pitchFamily="18" charset="0"/>
                <a:ea typeface="Times New Roman" panose="02020603050405020304" pitchFamily="18" charset="0"/>
              </a:rPr>
              <a:t>elektroninis spaudas ESPBI IS</a:t>
            </a:r>
            <a:r>
              <a:rPr lang="lt-LT" sz="1400" dirty="0">
                <a:effectLst/>
                <a:latin typeface="Times New Roman" panose="02020603050405020304" pitchFamily="18" charset="0"/>
                <a:ea typeface="Times New Roman" panose="02020603050405020304" pitchFamily="18" charset="0"/>
              </a:rPr>
              <a:t>;</a:t>
            </a:r>
          </a:p>
          <a:p>
            <a:pPr indent="450215" algn="just">
              <a:lnSpc>
                <a:spcPct val="100000"/>
              </a:lnSpc>
              <a:spcBef>
                <a:spcPts val="0"/>
              </a:spcBef>
              <a:spcAft>
                <a:spcPts val="600"/>
              </a:spcAft>
            </a:pP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1.2. </a:t>
            </a:r>
            <a:r>
              <a:rPr lang="lt-LT" sz="1400" dirty="0">
                <a:effectLst/>
                <a:latin typeface="Times New Roman" panose="02020603050405020304" pitchFamily="18" charset="0"/>
                <a:ea typeface="Times New Roman" panose="02020603050405020304" pitchFamily="18" charset="0"/>
              </a:rPr>
              <a:t>Tobulinama </a:t>
            </a:r>
            <a:r>
              <a:rPr lang="lt-LT" sz="1400" b="1" dirty="0">
                <a:effectLst/>
                <a:latin typeface="Times New Roman" panose="02020603050405020304" pitchFamily="18" charset="0"/>
                <a:ea typeface="Times New Roman" panose="02020603050405020304" pitchFamily="18" charset="0"/>
              </a:rPr>
              <a:t>Išankstinės pacientų registracijos</a:t>
            </a:r>
            <a:r>
              <a:rPr lang="lt-LT" sz="1400" dirty="0">
                <a:effectLst/>
                <a:latin typeface="Times New Roman" panose="02020603050405020304" pitchFamily="18" charset="0"/>
                <a:ea typeface="Times New Roman" panose="02020603050405020304" pitchFamily="18" charset="0"/>
              </a:rPr>
              <a:t> informacinė sistema.</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2.</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Asmens sveikatos priežiūros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žmogiškųjų išteklių trūkumo </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klausimų sprendimai</a:t>
            </a:r>
            <a:r>
              <a:rPr lang="lt-LT" sz="1400" dirty="0">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00000"/>
              </a:lnSpc>
              <a:spcBef>
                <a:spcPts val="0"/>
              </a:spcBef>
            </a:pP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2.1. </a:t>
            </a:r>
            <a:r>
              <a:rPr lang="lt-LT" sz="1400" b="1" dirty="0">
                <a:latin typeface="Times New Roman" panose="02020603050405020304" pitchFamily="18" charset="0"/>
                <a:ea typeface="Times New Roman" panose="02020603050405020304" pitchFamily="18" charset="0"/>
              </a:rPr>
              <a:t>Didinamas priėmimas į studijas</a:t>
            </a:r>
            <a:r>
              <a:rPr lang="lt-LT" sz="1400" dirty="0">
                <a:latin typeface="Times New Roman" panose="02020603050405020304" pitchFamily="18" charset="0"/>
                <a:ea typeface="Times New Roman" panose="02020603050405020304" pitchFamily="18" charset="0"/>
              </a:rPr>
              <a:t>, ruošiančias labiausiai trūkstamus sveikatos priežiūros specialistus;</a:t>
            </a:r>
            <a:endParaRPr lang="lt-LT" sz="1400" dirty="0">
              <a:effectLst/>
              <a:latin typeface="Times New Roman" panose="02020603050405020304" pitchFamily="18" charset="0"/>
              <a:ea typeface="Times New Roman" panose="02020603050405020304" pitchFamily="18" charset="0"/>
            </a:endParaRPr>
          </a:p>
          <a:p>
            <a:pPr indent="450215" algn="just">
              <a:lnSpc>
                <a:spcPct val="100000"/>
              </a:lnSpc>
              <a:spcBef>
                <a:spcPts val="0"/>
              </a:spcBef>
              <a:spcAft>
                <a:spcPts val="600"/>
              </a:spcAft>
            </a:pPr>
            <a:r>
              <a:rPr lang="lt-LT" sz="1400" dirty="0">
                <a:latin typeface="Times New Roman" panose="02020603050405020304" pitchFamily="18" charset="0"/>
                <a:ea typeface="Calibri" panose="020F0502020204030204" pitchFamily="34" charset="0"/>
                <a:cs typeface="Times New Roman" panose="02020603050405020304" pitchFamily="18" charset="0"/>
              </a:rPr>
              <a:t>2.2. Siekimas </a:t>
            </a:r>
            <a:r>
              <a:rPr lang="lt-LT" sz="1400" b="1" dirty="0">
                <a:latin typeface="Times New Roman" panose="02020603050405020304" pitchFamily="18" charset="0"/>
                <a:ea typeface="Calibri" panose="020F0502020204030204" pitchFamily="34" charset="0"/>
                <a:cs typeface="Times New Roman" panose="02020603050405020304" pitchFamily="18" charset="0"/>
              </a:rPr>
              <a:t>m</a:t>
            </a:r>
            <a:r>
              <a:rPr lang="lt-LT" sz="1400" b="1" dirty="0">
                <a:latin typeface="Times New Roman" panose="02020603050405020304" pitchFamily="18" charset="0"/>
                <a:ea typeface="Times New Roman" panose="02020603050405020304" pitchFamily="18" charset="0"/>
              </a:rPr>
              <a:t>ažinti netolygų </a:t>
            </a:r>
            <a:r>
              <a:rPr lang="lt-LT" sz="1400" dirty="0">
                <a:latin typeface="Times New Roman" panose="02020603050405020304" pitchFamily="18" charset="0"/>
                <a:ea typeface="Times New Roman" panose="02020603050405020304" pitchFamily="18" charset="0"/>
              </a:rPr>
              <a:t>asmens sveikatos priežiūros specialistų </a:t>
            </a:r>
            <a:r>
              <a:rPr lang="lt-LT" sz="1400" b="1" dirty="0">
                <a:latin typeface="Times New Roman" panose="02020603050405020304" pitchFamily="18" charset="0"/>
                <a:ea typeface="Times New Roman" panose="02020603050405020304" pitchFamily="18" charset="0"/>
              </a:rPr>
              <a:t>geografinį pasiskirstymą</a:t>
            </a:r>
            <a:r>
              <a:rPr lang="lt-LT" sz="1400" dirty="0">
                <a:latin typeface="Times New Roman" panose="02020603050405020304" pitchFamily="18" charset="0"/>
                <a:ea typeface="Times New Roman" panose="02020603050405020304" pitchFamily="18" charset="0"/>
              </a:rPr>
              <a:t>.</a:t>
            </a:r>
            <a:r>
              <a:rPr lang="lt-LT" sz="1400" dirty="0">
                <a:effectLst/>
                <a:latin typeface="Times New Roman" panose="02020603050405020304" pitchFamily="18" charset="0"/>
                <a:ea typeface="Times New Roman" panose="02020603050405020304" pitchFamily="18" charset="0"/>
              </a:rPr>
              <a:t> </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3.</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Pirminės </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asmens sveikatos priežiūros darbo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efektyvinimas</a:t>
            </a:r>
            <a:r>
              <a:rPr lang="lt-LT" sz="1400" dirty="0">
                <a:latin typeface="Times New Roman" panose="02020603050405020304" pitchFamily="18" charset="0"/>
                <a:ea typeface="Calibri" panose="020F0502020204030204" pitchFamily="34" charset="0"/>
                <a:cs typeface="Times New Roman" panose="02020603050405020304" pitchFamily="18" charset="0"/>
              </a:rPr>
              <a:t>:</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0000"/>
              </a:lnSpc>
              <a:spcBef>
                <a:spcPts val="0"/>
              </a:spcBef>
            </a:pP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3.1. </a:t>
            </a:r>
            <a:r>
              <a:rPr lang="lt-LT" sz="1400" dirty="0">
                <a:effectLst/>
                <a:latin typeface="Times New Roman" panose="02020603050405020304" pitchFamily="18" charset="0"/>
                <a:ea typeface="Times New Roman" panose="02020603050405020304" pitchFamily="18" charset="0"/>
              </a:rPr>
              <a:t>Pirminės asmens sveikatos priežiūros paslaugų teikimas </a:t>
            </a:r>
            <a:r>
              <a:rPr lang="lt-LT" sz="1400" b="1" dirty="0">
                <a:effectLst/>
                <a:latin typeface="Times New Roman" panose="02020603050405020304" pitchFamily="18" charset="0"/>
                <a:ea typeface="Times New Roman" panose="02020603050405020304" pitchFamily="18" charset="0"/>
              </a:rPr>
              <a:t>struktūrinio ar funkcinio bendradarbiavimo </a:t>
            </a:r>
            <a:r>
              <a:rPr lang="lt-LT" sz="1400" dirty="0">
                <a:effectLst/>
                <a:latin typeface="Times New Roman" panose="02020603050405020304" pitchFamily="18" charset="0"/>
                <a:ea typeface="Times New Roman" panose="02020603050405020304" pitchFamily="18" charset="0"/>
              </a:rPr>
              <a:t>būdu veikiančiuose  savivaldybių sveikatos centruose;</a:t>
            </a:r>
          </a:p>
          <a:p>
            <a:pPr indent="450215" algn="just">
              <a:lnSpc>
                <a:spcPct val="100000"/>
              </a:lnSpc>
              <a:spcBef>
                <a:spcPts val="0"/>
              </a:spcBef>
            </a:pP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3.2. </a:t>
            </a:r>
            <a:r>
              <a:rPr lang="lt-LT" sz="1400" b="1" dirty="0">
                <a:latin typeface="Times New Roman" panose="02020603050405020304" pitchFamily="18" charset="0"/>
                <a:ea typeface="Calibri" panose="020F0502020204030204" pitchFamily="34" charset="0"/>
                <a:cs typeface="Times New Roman" panose="02020603050405020304" pitchFamily="18" charset="0"/>
              </a:rPr>
              <a:t>Š</a:t>
            </a:r>
            <a:r>
              <a:rPr lang="lt-LT" sz="1400" b="1" dirty="0">
                <a:effectLst/>
                <a:latin typeface="Times New Roman" panose="02020603050405020304" pitchFamily="18" charset="0"/>
                <a:ea typeface="Times New Roman" panose="02020603050405020304" pitchFamily="18" charset="0"/>
              </a:rPr>
              <a:t>eimos gydytojo komandos praplėtimas</a:t>
            </a:r>
            <a:r>
              <a:rPr lang="lt-LT" sz="1400" b="1" dirty="0">
                <a:latin typeface="Times New Roman" panose="02020603050405020304" pitchFamily="18" charset="0"/>
                <a:ea typeface="Times New Roman" panose="02020603050405020304" pitchFamily="18" charset="0"/>
              </a:rPr>
              <a:t>, atvejo vadybininko įtraukimas </a:t>
            </a:r>
            <a:r>
              <a:rPr lang="lt-LT" sz="1400" b="1" dirty="0">
                <a:effectLst/>
                <a:latin typeface="Times New Roman" panose="02020603050405020304" pitchFamily="18" charset="0"/>
                <a:ea typeface="Times New Roman" panose="02020603050405020304" pitchFamily="18" charset="0"/>
              </a:rPr>
              <a:t>į šeimos gydytojo komandą, </a:t>
            </a:r>
            <a:r>
              <a:rPr lang="lt-LT" sz="1400" dirty="0">
                <a:effectLst/>
                <a:latin typeface="Times New Roman" panose="02020603050405020304" pitchFamily="18" charset="0"/>
                <a:ea typeface="Times New Roman" panose="02020603050405020304" pitchFamily="18" charset="0"/>
              </a:rPr>
              <a:t>pavedant jam teikti kompleksines atvejo vadybos paslaugas </a:t>
            </a:r>
            <a:r>
              <a:rPr lang="lt-LT" sz="1400" dirty="0" err="1">
                <a:effectLst/>
                <a:latin typeface="Times New Roman" panose="02020603050405020304" pitchFamily="18" charset="0"/>
                <a:ea typeface="Times New Roman" panose="02020603050405020304" pitchFamily="18" charset="0"/>
              </a:rPr>
              <a:t>poliligotiems</a:t>
            </a:r>
            <a:r>
              <a:rPr lang="lt-LT" sz="1400" dirty="0">
                <a:effectLst/>
                <a:latin typeface="Times New Roman" panose="02020603050405020304" pitchFamily="18" charset="0"/>
                <a:ea typeface="Times New Roman" panose="02020603050405020304" pitchFamily="18" charset="0"/>
              </a:rPr>
              <a:t> pacientams;</a:t>
            </a:r>
          </a:p>
          <a:p>
            <a:pPr indent="450215" algn="just">
              <a:lnSpc>
                <a:spcPct val="100000"/>
              </a:lnSpc>
              <a:spcBef>
                <a:spcPts val="0"/>
              </a:spcBef>
            </a:pPr>
            <a:r>
              <a:rPr lang="lt-LT" sz="1400" dirty="0">
                <a:latin typeface="Times New Roman" panose="02020603050405020304" pitchFamily="18" charset="0"/>
                <a:ea typeface="Calibri" panose="020F0502020204030204" pitchFamily="34" charset="0"/>
                <a:cs typeface="Times New Roman" panose="02020603050405020304" pitchFamily="18" charset="0"/>
              </a:rPr>
              <a:t>3.3. </a:t>
            </a:r>
            <a:r>
              <a:rPr lang="lt-LT" sz="1400" b="1" dirty="0">
                <a:latin typeface="Times New Roman" panose="02020603050405020304" pitchFamily="18" charset="0"/>
                <a:ea typeface="Calibri" panose="020F0502020204030204" pitchFamily="34" charset="0"/>
                <a:cs typeface="Times New Roman" panose="02020603050405020304" pitchFamily="18" charset="0"/>
              </a:rPr>
              <a:t>Teisės suteikimas b</a:t>
            </a:r>
            <a:r>
              <a:rPr lang="lt-LT" sz="1400" b="1" dirty="0">
                <a:effectLst/>
                <a:latin typeface="Times New Roman" panose="02020603050405020304" pitchFamily="18" charset="0"/>
                <a:ea typeface="Times New Roman" panose="02020603050405020304" pitchFamily="18" charset="0"/>
              </a:rPr>
              <a:t>endrosios praktikos ir išplėstinės praktikos slaugytojams skirti ir išrašyti vaistinius preparatus </a:t>
            </a:r>
            <a:r>
              <a:rPr lang="lt-LT" sz="1400" dirty="0">
                <a:effectLst/>
                <a:latin typeface="Times New Roman" panose="02020603050405020304" pitchFamily="18" charset="0"/>
                <a:ea typeface="Times New Roman" panose="02020603050405020304" pitchFamily="18" charset="0"/>
              </a:rPr>
              <a:t>lėtinėms ligoms gydyti, pagal kompetenciją </a:t>
            </a:r>
            <a:r>
              <a:rPr lang="lt-LT" sz="1400" b="1" dirty="0">
                <a:effectLst/>
                <a:latin typeface="Times New Roman" panose="02020603050405020304" pitchFamily="18" charset="0"/>
                <a:ea typeface="Times New Roman" panose="02020603050405020304" pitchFamily="18" charset="0"/>
              </a:rPr>
              <a:t>konsultuoti pacientus</a:t>
            </a:r>
            <a:r>
              <a:rPr lang="lt-LT" sz="1400" dirty="0">
                <a:effectLst/>
                <a:latin typeface="Times New Roman" panose="02020603050405020304" pitchFamily="18" charset="0"/>
                <a:ea typeface="Times New Roman" panose="02020603050405020304" pitchFamily="18" charset="0"/>
              </a:rPr>
              <a:t>, </a:t>
            </a:r>
            <a:r>
              <a:rPr lang="lt-LT" sz="1400" b="1" dirty="0">
                <a:effectLst/>
                <a:latin typeface="Times New Roman" panose="02020603050405020304" pitchFamily="18" charset="0"/>
                <a:ea typeface="Times New Roman" panose="02020603050405020304" pitchFamily="18" charset="0"/>
              </a:rPr>
              <a:t>išduoti siuntimus </a:t>
            </a:r>
            <a:r>
              <a:rPr lang="lt-LT" sz="1400" dirty="0">
                <a:effectLst/>
                <a:latin typeface="Times New Roman" panose="02020603050405020304" pitchFamily="18" charset="0"/>
                <a:ea typeface="Times New Roman" panose="02020603050405020304" pitchFamily="18" charset="0"/>
              </a:rPr>
              <a:t>asmens sveikatos priežiūros paslaugoms</a:t>
            </a:r>
            <a:r>
              <a:rPr lang="lt-LT" sz="1400" dirty="0">
                <a:latin typeface="Times New Roman" panose="02020603050405020304" pitchFamily="18" charset="0"/>
                <a:ea typeface="Times New Roman" panose="02020603050405020304" pitchFamily="18" charset="0"/>
              </a:rPr>
              <a:t>, </a:t>
            </a:r>
            <a:r>
              <a:rPr lang="lt-LT" sz="1400" b="1" dirty="0">
                <a:latin typeface="Times New Roman" panose="02020603050405020304" pitchFamily="18" charset="0"/>
                <a:ea typeface="Times New Roman" panose="02020603050405020304" pitchFamily="18" charset="0"/>
              </a:rPr>
              <a:t>atlikti laikinojo </a:t>
            </a:r>
            <a:r>
              <a:rPr lang="lt-LT" sz="1400" b="1" dirty="0">
                <a:effectLst/>
                <a:latin typeface="Times New Roman" panose="02020603050405020304" pitchFamily="18" charset="0"/>
                <a:ea typeface="Times New Roman" panose="02020603050405020304" pitchFamily="18" charset="0"/>
              </a:rPr>
              <a:t>asmens nedarbingumo ekspertizę</a:t>
            </a:r>
            <a:r>
              <a:rPr lang="lt-LT" sz="1400" dirty="0">
                <a:effectLst/>
                <a:latin typeface="Times New Roman" panose="02020603050405020304" pitchFamily="18" charset="0"/>
                <a:ea typeface="Times New Roman" panose="02020603050405020304" pitchFamily="18" charset="0"/>
              </a:rPr>
              <a:t>.</a:t>
            </a:r>
            <a:endParaRPr lang="lt-LT" sz="14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lt-LT" sz="1400" dirty="0"/>
          </a:p>
        </p:txBody>
      </p:sp>
    </p:spTree>
    <p:extLst>
      <p:ext uri="{BB962C8B-B14F-4D97-AF65-F5344CB8AC3E}">
        <p14:creationId xmlns:p14="http://schemas.microsoft.com/office/powerpoint/2010/main" val="23337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DE39AB-C927-BFAA-437D-CD2204661252}"/>
              </a:ext>
            </a:extLst>
          </p:cNvPr>
          <p:cNvSpPr>
            <a:spLocks noGrp="1"/>
          </p:cNvSpPr>
          <p:nvPr>
            <p:ph type="title"/>
          </p:nvPr>
        </p:nvSpPr>
        <p:spPr/>
        <p:txBody>
          <a:bodyPr>
            <a:normAutofit/>
          </a:bodyPr>
          <a:lstStyle/>
          <a:p>
            <a:pPr algn="ctr"/>
            <a:r>
              <a:rPr lang="lt-LT" sz="1800" b="1" dirty="0">
                <a:latin typeface="Times New Roman" panose="02020603050405020304" pitchFamily="18" charset="0"/>
                <a:ea typeface="Calibri" panose="020F0502020204030204" pitchFamily="34" charset="0"/>
                <a:cs typeface="Times New Roman" panose="02020603050405020304" pitchFamily="18" charset="0"/>
              </a:rPr>
              <a:t>A</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SMENS SVEIKATOS PRIEŽIŪROS PASLAUGŲ LAUKIMO EILIŲ MAŽINIMO PRIEMONIŲ PLANO ĮGYVENDINIMAS</a:t>
            </a:r>
            <a:br>
              <a:rPr lang="lt-LT" sz="18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2023 M. (</a:t>
            </a:r>
            <a:r>
              <a:rPr lang="lt-LT" sz="1800" b="1" dirty="0">
                <a:latin typeface="Times New Roman" panose="02020603050405020304" pitchFamily="18" charset="0"/>
                <a:ea typeface="Calibri" panose="020F0502020204030204" pitchFamily="34" charset="0"/>
                <a:cs typeface="Times New Roman" panose="02020603050405020304" pitchFamily="18" charset="0"/>
              </a:rPr>
              <a:t>SAM ĮGYVENDINAMOS PRIEMONĖS) (2)</a:t>
            </a:r>
            <a:endParaRPr lang="lt-LT" sz="1800" dirty="0"/>
          </a:p>
        </p:txBody>
      </p:sp>
      <p:sp>
        <p:nvSpPr>
          <p:cNvPr id="3" name="Turinio vietos rezervavimo ženklas 2">
            <a:extLst>
              <a:ext uri="{FF2B5EF4-FFF2-40B4-BE49-F238E27FC236}">
                <a16:creationId xmlns:a16="http://schemas.microsoft.com/office/drawing/2014/main" id="{753297FF-C61B-F745-D3EE-683D51A847A1}"/>
              </a:ext>
            </a:extLst>
          </p:cNvPr>
          <p:cNvSpPr>
            <a:spLocks noGrp="1"/>
          </p:cNvSpPr>
          <p:nvPr>
            <p:ph idx="1"/>
          </p:nvPr>
        </p:nvSpPr>
        <p:spPr>
          <a:xfrm>
            <a:off x="628650" y="1369218"/>
            <a:ext cx="7986844" cy="3263504"/>
          </a:xfrm>
        </p:spPr>
        <p:txBody>
          <a:bodyPr>
            <a:normAutofit/>
          </a:bodyPr>
          <a:lstStyle/>
          <a:p>
            <a:pPr indent="450215" algn="just">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4.</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Specializuotos</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sveikatos </a:t>
            </a:r>
            <a:r>
              <a:rPr lang="lt-LT" sz="1400" dirty="0">
                <a:latin typeface="Times New Roman" panose="02020603050405020304" pitchFamily="18" charset="0"/>
                <a:ea typeface="Calibri" panose="020F0502020204030204" pitchFamily="34" charset="0"/>
                <a:cs typeface="Times New Roman" panose="02020603050405020304" pitchFamily="18" charset="0"/>
              </a:rPr>
              <a:t>priežiūros darbo efektyvinimas:</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Bef>
                <a:spcPts val="0"/>
              </a:spcBef>
            </a:pPr>
            <a:r>
              <a:rPr lang="lt-LT" sz="1400" dirty="0">
                <a:latin typeface="Times New Roman" panose="02020603050405020304" pitchFamily="18" charset="0"/>
                <a:ea typeface="Calibri" panose="020F0502020204030204" pitchFamily="34" charset="0"/>
                <a:cs typeface="Times New Roman" panose="02020603050405020304" pitchFamily="18" charset="0"/>
              </a:rPr>
              <a:t>4.1. </a:t>
            </a:r>
            <a:r>
              <a:rPr lang="lt-LT" sz="1400" b="1" dirty="0">
                <a:latin typeface="Times New Roman" panose="02020603050405020304" pitchFamily="18" charset="0"/>
                <a:ea typeface="Calibri" panose="020F0502020204030204" pitchFamily="34" charset="0"/>
                <a:cs typeface="Times New Roman" panose="02020603050405020304" pitchFamily="18" charset="0"/>
              </a:rPr>
              <a:t>R</a:t>
            </a:r>
            <a:r>
              <a:rPr lang="lt-LT" sz="1400" b="1" dirty="0">
                <a:effectLst/>
                <a:latin typeface="Times New Roman" panose="02020603050405020304" pitchFamily="18" charset="0"/>
                <a:ea typeface="Times New Roman" panose="02020603050405020304" pitchFamily="18" charset="0"/>
              </a:rPr>
              <a:t>egioninės funkcinės sveikatos priežiūros</a:t>
            </a:r>
            <a:r>
              <a:rPr lang="lt-LT" sz="1400" dirty="0">
                <a:effectLst/>
                <a:latin typeface="Times New Roman" panose="02020603050405020304" pitchFamily="18" charset="0"/>
                <a:ea typeface="Times New Roman" panose="02020603050405020304" pitchFamily="18" charset="0"/>
              </a:rPr>
              <a:t>, užtikrinančios pacientui aiškų ligos gydymo kelią, </a:t>
            </a:r>
            <a:r>
              <a:rPr lang="lt-LT" sz="1400" b="1" dirty="0">
                <a:effectLst/>
                <a:latin typeface="Times New Roman" panose="02020603050405020304" pitchFamily="18" charset="0"/>
                <a:ea typeface="Times New Roman" panose="02020603050405020304" pitchFamily="18" charset="0"/>
              </a:rPr>
              <a:t>įteisinimas</a:t>
            </a:r>
            <a:r>
              <a:rPr lang="lt-LT" sz="1400" dirty="0">
                <a:effectLst/>
                <a:latin typeface="Times New Roman" panose="02020603050405020304" pitchFamily="18" charset="0"/>
                <a:ea typeface="Times New Roman" panose="02020603050405020304" pitchFamily="18" charset="0"/>
              </a:rPr>
              <a:t>;</a:t>
            </a:r>
          </a:p>
          <a:p>
            <a:pPr indent="450215" algn="just">
              <a:spcBef>
                <a:spcPts val="0"/>
              </a:spcBef>
            </a:pP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4.2. </a:t>
            </a:r>
            <a:r>
              <a:rPr lang="lt-LT" sz="1400" b="1" dirty="0" err="1">
                <a:latin typeface="Times New Roman" panose="02020603050405020304" pitchFamily="18" charset="0"/>
                <a:ea typeface="Calibri" panose="020F0502020204030204" pitchFamily="34" charset="0"/>
                <a:cs typeface="Times New Roman" panose="02020603050405020304" pitchFamily="18" charset="0"/>
              </a:rPr>
              <a:t>M</a:t>
            </a:r>
            <a:r>
              <a:rPr lang="lt-LT" sz="1400" b="1" dirty="0" err="1">
                <a:effectLst/>
                <a:latin typeface="Times New Roman" panose="02020603050405020304" pitchFamily="18" charset="0"/>
                <a:ea typeface="Times New Roman" panose="02020603050405020304" pitchFamily="18" charset="0"/>
              </a:rPr>
              <a:t>onoprofilinių</a:t>
            </a:r>
            <a:r>
              <a:rPr lang="lt-LT" sz="1400" b="1" dirty="0">
                <a:effectLst/>
                <a:latin typeface="Times New Roman" panose="02020603050405020304" pitchFamily="18" charset="0"/>
                <a:ea typeface="Times New Roman" panose="02020603050405020304" pitchFamily="18" charset="0"/>
              </a:rPr>
              <a:t> ligoninių integravimo į </a:t>
            </a:r>
            <a:r>
              <a:rPr lang="lt-LT" sz="1400" b="1" dirty="0" err="1">
                <a:effectLst/>
                <a:latin typeface="Times New Roman" panose="02020603050405020304" pitchFamily="18" charset="0"/>
                <a:ea typeface="Times New Roman" panose="02020603050405020304" pitchFamily="18" charset="0"/>
              </a:rPr>
              <a:t>daugiaprofilinių</a:t>
            </a:r>
            <a:r>
              <a:rPr lang="lt-LT" sz="1400" b="1" dirty="0">
                <a:effectLst/>
                <a:latin typeface="Times New Roman" panose="02020603050405020304" pitchFamily="18" charset="0"/>
                <a:ea typeface="Times New Roman" panose="02020603050405020304" pitchFamily="18" charset="0"/>
              </a:rPr>
              <a:t> ligoninių sudėtį r</a:t>
            </a:r>
            <a:r>
              <a:rPr lang="lt-LT" sz="1400" b="1" dirty="0">
                <a:latin typeface="Times New Roman" panose="02020603050405020304" pitchFamily="18" charset="0"/>
                <a:ea typeface="Calibri" panose="020F0502020204030204" pitchFamily="34" charset="0"/>
                <a:cs typeface="Times New Roman" panose="02020603050405020304" pitchFamily="18" charset="0"/>
              </a:rPr>
              <a:t>eglamentavimas</a:t>
            </a:r>
            <a:r>
              <a:rPr lang="lt-LT" sz="1400" dirty="0">
                <a:effectLst/>
                <a:latin typeface="Times New Roman" panose="02020603050405020304" pitchFamily="18" charset="0"/>
                <a:ea typeface="Times New Roman" panose="02020603050405020304" pitchFamily="18" charset="0"/>
              </a:rPr>
              <a:t>.</a:t>
            </a:r>
          </a:p>
          <a:p>
            <a:pPr indent="450215" algn="just">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5.</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latin typeface="Times New Roman" panose="02020603050405020304" pitchFamily="18" charset="0"/>
                <a:ea typeface="Calibri" panose="020F0502020204030204" pitchFamily="34" charset="0"/>
                <a:cs typeface="Times New Roman" panose="02020603050405020304" pitchFamily="18" charset="0"/>
              </a:rPr>
              <a:t>Š</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eimos gydytojų ir gydytojų specialistų bendradarbiavimo skatinimas, </a:t>
            </a:r>
            <a:r>
              <a:rPr lang="lt-LT" sz="1400" b="1" dirty="0">
                <a:effectLst/>
                <a:latin typeface="Times New Roman" panose="02020603050405020304" pitchFamily="18" charset="0"/>
                <a:ea typeface="Times New Roman" panose="02020603050405020304" pitchFamily="18" charset="0"/>
              </a:rPr>
              <a:t>nuotolinių asmens sveikatos priežiūros paslaugų teikimo skatinimas </a:t>
            </a:r>
            <a:r>
              <a:rPr lang="lt-LT" sz="1400" dirty="0">
                <a:effectLst/>
                <a:latin typeface="Times New Roman" panose="02020603050405020304" pitchFamily="18" charset="0"/>
                <a:ea typeface="Times New Roman" panose="02020603050405020304" pitchFamily="18" charset="0"/>
              </a:rPr>
              <a:t>šeimos gydytojo komandoje (pacientas–gydytojas, gydytojas–gydytojas, nuotolinė </a:t>
            </a:r>
            <a:r>
              <a:rPr lang="lt-LT" sz="1400" dirty="0" err="1">
                <a:effectLst/>
                <a:latin typeface="Times New Roman" panose="02020603050405020304" pitchFamily="18" charset="0"/>
                <a:ea typeface="Times New Roman" panose="02020603050405020304" pitchFamily="18" charset="0"/>
              </a:rPr>
              <a:t>poliligotų</a:t>
            </a:r>
            <a:r>
              <a:rPr lang="lt-LT" sz="1400" dirty="0">
                <a:effectLst/>
                <a:latin typeface="Times New Roman" panose="02020603050405020304" pitchFamily="18" charset="0"/>
                <a:ea typeface="Times New Roman" panose="02020603050405020304" pitchFamily="18" charset="0"/>
              </a:rPr>
              <a:t> pacientų būklės stebėsena), gydytojas specialistas–šeimos gydytojui, gydytojas specialistas–gydytojui specialistui (tos pačios ar skirtingos profesinės kvalifikacijos, dirbančiam toje pačioje ar kitoje ASPĮ).</a:t>
            </a:r>
          </a:p>
          <a:p>
            <a:pPr indent="450215" algn="just">
              <a:spcBef>
                <a:spcPts val="0"/>
              </a:spcBef>
            </a:pP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6. </a:t>
            </a:r>
            <a:r>
              <a:rPr lang="lt-LT" sz="1400" b="1" dirty="0">
                <a:latin typeface="Times New Roman" panose="02020603050405020304" pitchFamily="18" charset="0"/>
                <a:ea typeface="Calibri" panose="020F0502020204030204" pitchFamily="34" charset="0"/>
                <a:cs typeface="Times New Roman" panose="02020603050405020304" pitchFamily="18" charset="0"/>
              </a:rPr>
              <a:t>P</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acientų</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lt-LT" sz="1400" b="1" dirty="0">
                <a:effectLst/>
                <a:latin typeface="Times New Roman" panose="02020603050405020304" pitchFamily="18" charset="0"/>
                <a:ea typeface="Calibri" panose="020F0502020204030204" pitchFamily="34" charset="0"/>
                <a:cs typeface="Times New Roman" panose="02020603050405020304" pitchFamily="18" charset="0"/>
              </a:rPr>
              <a:t>informuotumo ir sveikatos raštingumo didinimas</a:t>
            </a: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spcBef>
                <a:spcPts val="0"/>
              </a:spcBef>
            </a:pPr>
            <a:r>
              <a:rPr lang="lt-LT" sz="1400" dirty="0">
                <a:latin typeface="Times New Roman" panose="02020603050405020304" pitchFamily="18" charset="0"/>
                <a:ea typeface="Calibri" panose="020F0502020204030204" pitchFamily="34" charset="0"/>
                <a:cs typeface="Times New Roman" panose="02020603050405020304" pitchFamily="18" charset="0"/>
              </a:rPr>
              <a:t>6.1. V</a:t>
            </a:r>
            <a:r>
              <a:rPr lang="lt-LT" sz="1400" dirty="0">
                <a:effectLst/>
                <a:latin typeface="Times New Roman" panose="02020603050405020304" pitchFamily="18" charset="0"/>
                <a:ea typeface="Times New Roman" panose="02020603050405020304" pitchFamily="18" charset="0"/>
              </a:rPr>
              <a:t>isuomenė s</a:t>
            </a:r>
            <a:r>
              <a:rPr lang="lt-LT" sz="1400" dirty="0">
                <a:latin typeface="Times New Roman" panose="02020603050405020304" pitchFamily="18" charset="0"/>
                <a:ea typeface="Times New Roman" panose="02020603050405020304" pitchFamily="18" charset="0"/>
              </a:rPr>
              <a:t>katinta</a:t>
            </a:r>
            <a:r>
              <a:rPr lang="lt-LT" sz="1400" dirty="0">
                <a:effectLst/>
                <a:latin typeface="Times New Roman" panose="02020603050405020304" pitchFamily="18" charset="0"/>
                <a:ea typeface="Times New Roman" panose="02020603050405020304" pitchFamily="18" charset="0"/>
              </a:rPr>
              <a:t> aktyviau naudotis </a:t>
            </a:r>
            <a:r>
              <a:rPr lang="lt-LT" sz="1400" b="1" dirty="0">
                <a:effectLst/>
                <a:latin typeface="Times New Roman" panose="02020603050405020304" pitchFamily="18" charset="0"/>
                <a:ea typeface="Times New Roman" panose="02020603050405020304" pitchFamily="18" charset="0"/>
              </a:rPr>
              <a:t>IPR IS </a:t>
            </a:r>
            <a:r>
              <a:rPr lang="lt-LT" sz="1400" dirty="0">
                <a:effectLst/>
                <a:latin typeface="Times New Roman" panose="02020603050405020304" pitchFamily="18" charset="0"/>
                <a:ea typeface="Times New Roman" panose="02020603050405020304" pitchFamily="18" charset="0"/>
              </a:rPr>
              <a:t>galimybėmis. Įrašai talpinti Sveikatos apsaugos ministerijos „Facebook“, „Instagram“ ir „</a:t>
            </a:r>
            <a:r>
              <a:rPr lang="lt-LT" sz="1400" dirty="0" err="1">
                <a:effectLst/>
                <a:latin typeface="Times New Roman" panose="02020603050405020304" pitchFamily="18" charset="0"/>
                <a:ea typeface="Times New Roman" panose="02020603050405020304" pitchFamily="18" charset="0"/>
              </a:rPr>
              <a:t>Youtube</a:t>
            </a:r>
            <a:r>
              <a:rPr lang="lt-LT" sz="1400" dirty="0">
                <a:effectLst/>
                <a:latin typeface="Times New Roman" panose="02020603050405020304" pitchFamily="18" charset="0"/>
                <a:ea typeface="Times New Roman" panose="02020603050405020304" pitchFamily="18" charset="0"/>
              </a:rPr>
              <a:t>“ platformose. Paruoštas paketas buvo išsiųstas </a:t>
            </a:r>
            <a:r>
              <a:rPr lang="lt-LT" sz="1400" dirty="0">
                <a:latin typeface="Times New Roman" panose="02020603050405020304" pitchFamily="18" charset="0"/>
                <a:ea typeface="Times New Roman" panose="02020603050405020304" pitchFamily="18" charset="0"/>
              </a:rPr>
              <a:t>sveikatos priežiūros </a:t>
            </a:r>
            <a:r>
              <a:rPr lang="lt-LT" sz="1400" dirty="0">
                <a:effectLst/>
                <a:latin typeface="Times New Roman" panose="02020603050405020304" pitchFamily="18" charset="0"/>
                <a:ea typeface="Times New Roman" panose="02020603050405020304" pitchFamily="18" charset="0"/>
              </a:rPr>
              <a:t>įstaigoms. </a:t>
            </a:r>
            <a:endParaRPr lang="lt-LT" sz="14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spcBef>
                <a:spcPts val="0"/>
              </a:spcBef>
              <a:spcAft>
                <a:spcPts val="600"/>
              </a:spcAft>
            </a:pPr>
            <a:r>
              <a:rPr lang="lt-LT" sz="1400" dirty="0">
                <a:effectLst/>
                <a:latin typeface="Times New Roman" panose="02020603050405020304" pitchFamily="18" charset="0"/>
                <a:ea typeface="Calibri" panose="020F0502020204030204" pitchFamily="34" charset="0"/>
                <a:cs typeface="Times New Roman" panose="02020603050405020304" pitchFamily="18" charset="0"/>
              </a:rPr>
              <a:t>6.2. </a:t>
            </a:r>
            <a:r>
              <a:rPr lang="lt-LT" sz="1400" b="1" dirty="0">
                <a:effectLst/>
                <a:latin typeface="Times New Roman" panose="02020603050405020304" pitchFamily="18" charset="0"/>
                <a:ea typeface="Times New Roman" panose="02020603050405020304" pitchFamily="18" charset="0"/>
              </a:rPr>
              <a:t>Visuomenės sveikatos biuruose </a:t>
            </a:r>
            <a:r>
              <a:rPr lang="lt-LT" sz="1400" dirty="0">
                <a:effectLst/>
                <a:latin typeface="Times New Roman" panose="02020603050405020304" pitchFamily="18" charset="0"/>
                <a:ea typeface="Times New Roman" panose="02020603050405020304" pitchFamily="18" charset="0"/>
              </a:rPr>
              <a:t>teiktos visuomenės psichologinės gerovės ir psichikos sveikatos stiprinimo paslaugos gyventojams.</a:t>
            </a:r>
          </a:p>
          <a:p>
            <a:pPr indent="450215" algn="just">
              <a:spcBef>
                <a:spcPts val="0"/>
              </a:spcBef>
            </a:pP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lt-LT" sz="1400" dirty="0"/>
          </a:p>
        </p:txBody>
      </p:sp>
    </p:spTree>
    <p:extLst>
      <p:ext uri="{BB962C8B-B14F-4D97-AF65-F5344CB8AC3E}">
        <p14:creationId xmlns:p14="http://schemas.microsoft.com/office/powerpoint/2010/main" val="358899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287A4BB-CC5A-AA6F-D5D7-3F380BB74700}"/>
              </a:ext>
            </a:extLst>
          </p:cNvPr>
          <p:cNvSpPr>
            <a:spLocks noGrp="1"/>
          </p:cNvSpPr>
          <p:nvPr>
            <p:ph type="title"/>
          </p:nvPr>
        </p:nvSpPr>
        <p:spPr/>
        <p:txBody>
          <a:bodyPr>
            <a:normAutofit/>
          </a:bodyPr>
          <a:lstStyle/>
          <a:p>
            <a:pPr algn="ctr"/>
            <a:r>
              <a:rPr lang="lt-LT" sz="1800" b="1" dirty="0">
                <a:latin typeface="Times New Roman" panose="02020603050405020304" pitchFamily="18" charset="0"/>
                <a:ea typeface="Calibri" panose="020F0502020204030204" pitchFamily="34" charset="0"/>
                <a:cs typeface="Times New Roman" panose="02020603050405020304" pitchFamily="18" charset="0"/>
              </a:rPr>
              <a:t>A</a:t>
            </a: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SMENS SVEIKATOS PRIEŽIŪROS PASLAUGŲ LAUKIMO EILIŲ MAŽINIMO PRIEMONIŲ PLANO ĮGYVENDINIMAS</a:t>
            </a:r>
            <a:br>
              <a:rPr lang="lt-LT" sz="1800" b="1" dirty="0">
                <a:effectLst/>
                <a:latin typeface="Times New Roman" panose="02020603050405020304" pitchFamily="18" charset="0"/>
                <a:ea typeface="Calibri" panose="020F0502020204030204" pitchFamily="34" charset="0"/>
                <a:cs typeface="Times New Roman" panose="02020603050405020304" pitchFamily="18" charset="0"/>
              </a:rPr>
            </a:br>
            <a:r>
              <a:rPr lang="lt-LT" sz="1800" b="1" dirty="0">
                <a:effectLst/>
                <a:latin typeface="Times New Roman" panose="02020603050405020304" pitchFamily="18" charset="0"/>
                <a:ea typeface="Calibri" panose="020F0502020204030204" pitchFamily="34" charset="0"/>
                <a:cs typeface="Times New Roman" panose="02020603050405020304" pitchFamily="18" charset="0"/>
              </a:rPr>
              <a:t>2023 M. (</a:t>
            </a:r>
            <a:r>
              <a:rPr lang="lt-LT" sz="1800" b="1" dirty="0">
                <a:latin typeface="Times New Roman" panose="02020603050405020304" pitchFamily="18" charset="0"/>
                <a:ea typeface="Calibri" panose="020F0502020204030204" pitchFamily="34" charset="0"/>
                <a:cs typeface="Times New Roman" panose="02020603050405020304" pitchFamily="18" charset="0"/>
              </a:rPr>
              <a:t>SAM ĮGYVENDINAMOS PRIEMONĖS) (3)</a:t>
            </a:r>
            <a:endParaRPr lang="lt-LT" sz="1800" dirty="0"/>
          </a:p>
        </p:txBody>
      </p:sp>
      <p:sp>
        <p:nvSpPr>
          <p:cNvPr id="3" name="Turinio vietos rezervavimo ženklas 2">
            <a:extLst>
              <a:ext uri="{FF2B5EF4-FFF2-40B4-BE49-F238E27FC236}">
                <a16:creationId xmlns:a16="http://schemas.microsoft.com/office/drawing/2014/main" id="{1F0E59C1-C42A-D2D0-8617-6FC4F50A2327}"/>
              </a:ext>
            </a:extLst>
          </p:cNvPr>
          <p:cNvSpPr>
            <a:spLocks noGrp="1"/>
          </p:cNvSpPr>
          <p:nvPr>
            <p:ph idx="1"/>
          </p:nvPr>
        </p:nvSpPr>
        <p:spPr>
          <a:xfrm>
            <a:off x="628649" y="1369218"/>
            <a:ext cx="8154624" cy="3263504"/>
          </a:xfrm>
        </p:spPr>
        <p:txBody>
          <a:bodyPr>
            <a:noAutofit/>
          </a:bodyPr>
          <a:lstStyle/>
          <a:p>
            <a:pPr marL="342900" indent="-342900" algn="just">
              <a:tabLst>
                <a:tab pos="457200" algn="l"/>
              </a:tabLst>
            </a:pPr>
            <a:r>
              <a:rPr lang="lt-LT" sz="1400" b="1" dirty="0">
                <a:latin typeface="Times New Roman" panose="02020603050405020304" pitchFamily="18" charset="0"/>
                <a:cs typeface="Times New Roman" panose="02020603050405020304" pitchFamily="18" charset="0"/>
              </a:rPr>
              <a:t>7. Administracinės naštos mažinimas:</a:t>
            </a:r>
            <a:endParaRPr lang="lt-LT" sz="1400" b="1"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tabLst>
                <a:tab pos="457200" algn="l"/>
              </a:tabLst>
            </a:pP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7.1. Siuntimo galiojimo laiko</a:t>
            </a:r>
            <a:r>
              <a:rPr lang="lt-LT" sz="1400" dirty="0">
                <a:latin typeface="Times New Roman" panose="02020603050405020304" pitchFamily="18" charset="0"/>
                <a:ea typeface="Times New Roman" panose="02020603050405020304" pitchFamily="18" charset="0"/>
                <a:cs typeface="Times New Roman" panose="02020603050405020304" pitchFamily="18" charset="0"/>
              </a:rPr>
              <a:t> pratęsimas iki 180 dienų;</a:t>
            </a:r>
          </a:p>
          <a:p>
            <a:pPr marL="342900" lvl="0" indent="-342900" algn="just">
              <a:tabLst>
                <a:tab pos="457200" algn="l"/>
              </a:tabLst>
            </a:pP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7</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I</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šplėstinės gydytojo specialisto konsultacijos </a:t>
            </a: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įkainio padidinimas</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tabLst>
                <a:tab pos="457200" algn="l"/>
              </a:tabLst>
            </a:pP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7</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N</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eįgalumo nustatymo tvarkos s</a:t>
            </a: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upaprastinimas</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t-LT" sz="1400" dirty="0">
                <a:latin typeface="Times New Roman" panose="02020603050405020304" pitchFamily="18" charset="0"/>
                <a:ea typeface="Times New Roman" panose="02020603050405020304" pitchFamily="18" charset="0"/>
                <a:cs typeface="Times New Roman" panose="02020603050405020304" pitchFamily="18" charset="0"/>
              </a:rPr>
              <a:t>7</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.3.1. Negalios nustatymo procesuose medicininės dalies vertinimas nuo 90 proc. sumažintas iki 60 proc.</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lt-LT" sz="1400" dirty="0">
                <a:latin typeface="Times New Roman" panose="02020603050405020304" pitchFamily="18" charset="0"/>
                <a:ea typeface="Times New Roman" panose="02020603050405020304" pitchFamily="18" charset="0"/>
                <a:cs typeface="Times New Roman" panose="02020603050405020304" pitchFamily="18" charset="0"/>
              </a:rPr>
              <a:t>7</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.3.2. Paprastesnė gydytojo pildomo siuntimo į NDNT pildymo tvarka.</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tabLst>
                <a:tab pos="457200" algn="l"/>
              </a:tabLst>
            </a:pP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7</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.4. P</a:t>
            </a: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ažymos iš šeimos gydytojo dėl  šulinio  vandens tyrimo a</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tsisakymas nėščiosioms ar kūdikio iki 6 mėn. tėvams</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Dėl pažymos asmenys galės tiesiogiai kreiptis į Nacionalinį visuomenės sveikatos centrą.</a:t>
            </a:r>
          </a:p>
          <a:p>
            <a:pPr marL="342900" indent="-342900" algn="just">
              <a:tabLst>
                <a:tab pos="457200" algn="l"/>
              </a:tabLst>
            </a:pP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7</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lt-LT" sz="1400" b="1" dirty="0">
                <a:latin typeface="Times New Roman" panose="02020603050405020304" pitchFamily="18" charset="0"/>
                <a:ea typeface="Times New Roman" panose="02020603050405020304" pitchFamily="18" charset="0"/>
                <a:cs typeface="Times New Roman" panose="02020603050405020304" pitchFamily="18" charset="0"/>
              </a:rPr>
              <a:t>N</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edarbingumo pažymėjimų išdavimo taisyklių  pakeitimas, kad</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padidėjusio sergamumo metu</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 asmeniui pasireiškus negalavimams, atitinkantiems užkrečiamosios ligos požymius, šeimos medicinos paslaugas teikiančio gydytojo sprendimu, </a:t>
            </a:r>
            <a:r>
              <a:rPr lang="lt-LT" sz="1400" b="1" dirty="0">
                <a:effectLst/>
                <a:latin typeface="Times New Roman" panose="02020603050405020304" pitchFamily="18" charset="0"/>
                <a:ea typeface="Times New Roman" panose="02020603050405020304" pitchFamily="18" charset="0"/>
                <a:cs typeface="Times New Roman" panose="02020603050405020304" pitchFamily="18" charset="0"/>
              </a:rPr>
              <a:t>nedarbingumo pažymėjimas gali būti išduodamas nuotoliniu būdu </a:t>
            </a:r>
            <a:r>
              <a:rPr lang="lt-LT" sz="1400" dirty="0">
                <a:effectLst/>
                <a:latin typeface="Times New Roman" panose="02020603050405020304" pitchFamily="18" charset="0"/>
                <a:ea typeface="Times New Roman" panose="02020603050405020304" pitchFamily="18" charset="0"/>
                <a:cs typeface="Times New Roman" panose="02020603050405020304" pitchFamily="18" charset="0"/>
              </a:rPr>
              <a:t>nuotolinės konsultacijos metu;</a:t>
            </a:r>
            <a:endParaRPr lang="lt-LT"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buFont typeface="Arial" panose="020B0604020202020204" pitchFamily="34" charset="0"/>
              <a:buChar char="•"/>
              <a:tabLst>
                <a:tab pos="457200" algn="l"/>
              </a:tabLst>
            </a:pPr>
            <a:endParaRPr lang="lt-LT" sz="1400" dirty="0">
              <a:latin typeface="Times New Roman" panose="02020603050405020304" pitchFamily="18" charset="0"/>
              <a:cs typeface="Times New Roman" panose="02020603050405020304" pitchFamily="18" charset="0"/>
            </a:endParaRPr>
          </a:p>
          <a:p>
            <a:pPr algn="just"/>
            <a:endParaRPr lang="lt-LT"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0195319"/>
      </p:ext>
    </p:extLst>
  </p:cSld>
  <p:clrMapOvr>
    <a:masterClrMapping/>
  </p:clrMapOvr>
</p:sld>
</file>

<file path=ppt/theme/theme1.xml><?xml version="1.0" encoding="utf-8"?>
<a:theme xmlns:a="http://schemas.openxmlformats.org/drawingml/2006/main" name="Office Theme">
  <a:themeElements>
    <a:clrScheme name="SAM colors 01">
      <a:dk1>
        <a:srgbClr val="014C7F"/>
      </a:dk1>
      <a:lt1>
        <a:srgbClr val="E3F2F3"/>
      </a:lt1>
      <a:dk2>
        <a:srgbClr val="2C3334"/>
      </a:dk2>
      <a:lt2>
        <a:srgbClr val="D5F1E5"/>
      </a:lt2>
      <a:accent1>
        <a:srgbClr val="2FBA7E"/>
      </a:accent1>
      <a:accent2>
        <a:srgbClr val="014C7F"/>
      </a:accent2>
      <a:accent3>
        <a:srgbClr val="E87003"/>
      </a:accent3>
      <a:accent4>
        <a:srgbClr val="D80F05"/>
      </a:accent4>
      <a:accent5>
        <a:srgbClr val="737D7F"/>
      </a:accent5>
      <a:accent6>
        <a:srgbClr val="2FBA7E"/>
      </a:accent6>
      <a:hlink>
        <a:srgbClr val="014C7F"/>
      </a:hlink>
      <a:folHlink>
        <a:srgbClr val="2FBA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df8e018-f099-46cf-ae0e-663d28bb1625">
      <Terms xmlns="http://schemas.microsoft.com/office/infopath/2007/PartnerControls"/>
    </lcf76f155ced4ddcb4097134ff3c332f>
    <TaxCatchAll xmlns="7f216368-8434-4da0-b8c5-4172b9ea0f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as" ma:contentTypeID="0x010100B2D44D615EA9734AACD15269B1DFA8A1" ma:contentTypeVersion="15" ma:contentTypeDescription="Kurkite naują dokumentą." ma:contentTypeScope="" ma:versionID="4f45a148f6681ad04a4a7d11bf04b366">
  <xsd:schema xmlns:xsd="http://www.w3.org/2001/XMLSchema" xmlns:xs="http://www.w3.org/2001/XMLSchema" xmlns:p="http://schemas.microsoft.com/office/2006/metadata/properties" xmlns:ns2="fdf8e018-f099-46cf-ae0e-663d28bb1625" xmlns:ns3="7f216368-8434-4da0-b8c5-4172b9ea0f9c" targetNamespace="http://schemas.microsoft.com/office/2006/metadata/properties" ma:root="true" ma:fieldsID="16359e7f04ec6b7cc3a15b6b8b47b6f5" ns2:_="" ns3:_="">
    <xsd:import namespace="fdf8e018-f099-46cf-ae0e-663d28bb1625"/>
    <xsd:import namespace="7f216368-8434-4da0-b8c5-4172b9ea0f9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8e018-f099-46cf-ae0e-663d28bb16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Vaizdų žymės" ma:readOnly="false" ma:fieldId="{5cf76f15-5ced-4ddc-b409-7134ff3c332f}" ma:taxonomyMulti="true" ma:sspId="124d5b8b-fd61-4fa7-9c1d-9263231575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216368-8434-4da0-b8c5-4172b9ea0f9c" elementFormDefault="qualified">
    <xsd:import namespace="http://schemas.microsoft.com/office/2006/documentManagement/types"/>
    <xsd:import namespace="http://schemas.microsoft.com/office/infopath/2007/PartnerControls"/>
    <xsd:element name="SharedWithUsers" ma:index="16"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Bendrinta su išsamia informacija" ma:internalName="SharedWithDetails" ma:readOnly="true">
      <xsd:simpleType>
        <xsd:restriction base="dms:Note">
          <xsd:maxLength value="255"/>
        </xsd:restriction>
      </xsd:simpleType>
    </xsd:element>
    <xsd:element name="TaxCatchAll" ma:index="20" nillable="true" ma:displayName="Taxonomy Catch All Column" ma:hidden="true" ma:list="{502cb5ec-ca5e-4358-abf0-cba3d8d392ca}" ma:internalName="TaxCatchAll" ma:showField="CatchAllData" ma:web="7f216368-8434-4da0-b8c5-4172b9ea0f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C16C23-F21C-4621-B3E1-1DF28227768A}">
  <ds:schemaRefs>
    <ds:schemaRef ds:uri="http://schemas.microsoft.com/office/2006/metadata/properties"/>
    <ds:schemaRef ds:uri="http://schemas.microsoft.com/office/infopath/2007/PartnerControls"/>
    <ds:schemaRef ds:uri="fdf8e018-f099-46cf-ae0e-663d28bb1625"/>
    <ds:schemaRef ds:uri="7f216368-8434-4da0-b8c5-4172b9ea0f9c"/>
  </ds:schemaRefs>
</ds:datastoreItem>
</file>

<file path=customXml/itemProps2.xml><?xml version="1.0" encoding="utf-8"?>
<ds:datastoreItem xmlns:ds="http://schemas.openxmlformats.org/officeDocument/2006/customXml" ds:itemID="{C5DD61D2-1B17-43C7-9755-62496FBC36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f8e018-f099-46cf-ae0e-663d28bb1625"/>
    <ds:schemaRef ds:uri="7f216368-8434-4da0-b8c5-4172b9ea0f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133E25-7A61-4EF5-9F65-56A840D4DF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4859</TotalTime>
  <Words>2377</Words>
  <Application>Microsoft Office PowerPoint</Application>
  <PresentationFormat>Demonstracija ekrane (16:9)</PresentationFormat>
  <Paragraphs>156</Paragraphs>
  <Slides>24</Slides>
  <Notes>2</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24</vt:i4>
      </vt:variant>
    </vt:vector>
  </HeadingPairs>
  <TitlesOfParts>
    <vt:vector size="32" baseType="lpstr">
      <vt:lpstr>Arial</vt:lpstr>
      <vt:lpstr>Avenir Next</vt:lpstr>
      <vt:lpstr>Avenir Next Demi Bold</vt:lpstr>
      <vt:lpstr>Avenir Next Medium</vt:lpstr>
      <vt:lpstr>Calibri</vt:lpstr>
      <vt:lpstr>Calibri Light</vt:lpstr>
      <vt:lpstr>Times New Roman</vt:lpstr>
      <vt:lpstr>Office Theme</vt:lpstr>
      <vt:lpstr>ASMENS SVEIKATOS PRIEŽIŪROS PASLAUGŲ LAUKIMO EILIŲ MAŽINIMO PRIEMONIŲ PLANAS 2023–2024 M.</vt:lpstr>
      <vt:lpstr>SPECIALIZUOTŲ AMBULATORINIŲ ASMENS SVEIKATOS PRIEŽIŪROS PASLAUGŲ LAUKIMO EILĖS (1) (laukimo trukmė dienų intervalais pas specialistus %)</vt:lpstr>
      <vt:lpstr>SPECIALIZUOTŲ AMBULATORINIŲ ASMENS SVEIKATOS PRIEŽIŪROS PASLAUGŲ LAUKIMO EILĖS (2) (laukimo trukmė dienų intervalais pas specialistus %)</vt:lpstr>
      <vt:lpstr>ASMENS SVEIKATOS PRIEŽIŪROS PASLAUGŲ LAUKIMO EILIŲ SUSIDARYMO PRIEŽASTYS</vt:lpstr>
      <vt:lpstr>ASMENS SVEIKATOS PRIEŽIŪROS PASLAUGŲ LAUKIMO EILIŲ MAŽINIMO PRIEMONIŲ PLANAS 2023–2024 M. (1)</vt:lpstr>
      <vt:lpstr>ASMENS SVEIKATOS PRIEŽIŪROS PASLAUGŲ LAUKIMO EILIŲ MAŽINIMO PRIEMONIŲ PLANAS 2023–2024 M. (2)</vt:lpstr>
      <vt:lpstr>ASMENS SVEIKATOS PRIEŽIŪROS PASLAUGŲ LAUKIMO EILIŲ MAŽINIMO PRIEMONIŲ PLANO ĮGYVENDINIMAS 2023 M. (SAM ĮGYVENDINAMOS PRIEMONĖS) (1)</vt:lpstr>
      <vt:lpstr>ASMENS SVEIKATOS PRIEŽIŪROS PASLAUGŲ LAUKIMO EILIŲ MAŽINIMO PRIEMONIŲ PLANO ĮGYVENDINIMAS 2023 M. (SAM ĮGYVENDINAMOS PRIEMONĖS) (2)</vt:lpstr>
      <vt:lpstr>ASMENS SVEIKATOS PRIEŽIŪROS PASLAUGŲ LAUKIMO EILIŲ MAŽINIMO PRIEMONIŲ PLANO ĮGYVENDINIMAS 2023 M. (SAM ĮGYVENDINAMOS PRIEMONĖS) (3)</vt:lpstr>
      <vt:lpstr>ASMENS SVEIKATOS PRIEŽIŪROS PASLAUGŲ LAUKIMO EILIŲ MAŽINIMO PRIEMONIŲ PLANO ĮGYVENDINIMAS 2023 M. (SAM ĮGYVENDINAMOS PRIEMONĖS) (4)</vt:lpstr>
      <vt:lpstr>SIUNTIMŲ ASMENS SVEIKATOS PRIEŽIŪROS PASLAUGOMS GAUTI IŠDAVIMO, ĮFORMINIMO IR ATSAKYMŲ PATEIKIMO TVARKOS APRAŠO PAKEITIMAI (1)</vt:lpstr>
      <vt:lpstr>SIUNTIMŲ ASMENS SVEIKATOS PRIEŽIŪROS PASLAUGOMS GAUTI IŠDAVIMO, ĮFORMINIMO IR ATSAKYMŲ PATEIKIMO TVARKOS APRAŠO PAKEITIMAI (2)</vt:lpstr>
      <vt:lpstr>Išankstinės pacientų registracijos informacinės sistemos (IPR IS) vystymas</vt:lpstr>
      <vt:lpstr>„PowerPoint“ pateiktis</vt:lpstr>
      <vt:lpstr>„PowerPoint“ pateiktis</vt:lpstr>
      <vt:lpstr>„PowerPoint“ pateiktis</vt:lpstr>
      <vt:lpstr>„PowerPoint“ pateiktis</vt:lpstr>
      <vt:lpstr>ŠVIESLENTĖ</vt:lpstr>
      <vt:lpstr>ASMENS SVEIKATOS PRIEŽIŪROS ĮSTAIGŲ LAUKIMO EILIŲ MAŽINIMO PRIEMONIŲ PLANO ĮGYVENDINIMAS 2023 M.</vt:lpstr>
      <vt:lpstr> PIRMINĖS AMBULATORINĖS ASMENS SVEIKATOS PRIEŽIŪROS PASLAUGŲ LAUKIMO EILĖS 2023 M. IR 2024 M. SAUSIO MĖN. 2024 m. sausio mėn. pas 86,16 proc. šeimos gydytojų galima pakliūti per 0-7 dienas ir tik 4,15 proc. šeimos gydytojų pas kuriuos eilės daugiau nei 15 dienų </vt:lpstr>
      <vt:lpstr>SPECIALIZUOTŲ AMBULATORINIŲ ASMENS SVEIKATOS PRIEŽIŪROS PASLAUGŲ LAUKIMO EILĖS 2023 M. IR 2024 M. SAUSIO MĖN. (1) 2023 m. vaikų ir paauglių psichiatrų dalis, pas kuriuos eilės nuo 0 iki 14 dienų, sudarė 41,67 proc. nuo visų vaikų ir paauglių psichiatrų, o 2024 m. padidėjo specialistų skaičius iki 56,25 proc.  Vaikų kardiologų nuo 30,85 proc. padidėjo iki 35,92 proc. ir sumažėjo specialistų skaičius pas kuriuos eilės daugiau nei 30 dienų. Vaikų reumatologų nuo 37,50 proc. padidėjo iki 47,06 proc. ir sumažėjo specialistų skaičius pas kuriuos eilės daugiau nei 30 dienų.</vt:lpstr>
      <vt:lpstr>SPECIALIZUOTŲ AMBULATORINIŲ ASMENS SVEIKATOS PRIEŽIŪROS PASLAUGŲ LAUKIMO EILĖS 2023 M. IR 2024 M. SAUSIO MĖN. (2) 2023 m. echoskopuotojų dalis, pas kuriuos eilės nuo 0 iki 14 dienų, sudarė 60,63 proc. nuo visų echoskopuotojų, o 2024 m. padidėjo specialistų skaičius iki 62,61 proc.  Onkologų chemoterapeutų nuo 29,09  proc. padidėjo iki 43,75 proc. Onkologų radioterapeutų nuo 51,72 proc.  padidėjo iki 56 proc. Psichoterapeutų (psichoterapinė konsultacija) nuo 76,67 proc. padidėjo iki 80 proc.</vt:lpstr>
      <vt:lpstr>BRANGIŲJŲ TYRIMŲ IR PROCEDŪRŲ LAUKIMO EILĖS 2023 M. IR 2024 M. SAUSIO MĖN. Vidutinė laukimo eilė: Ultragarsinių tyrimų su kontrastine medžiaga sumažėjo nuo 18 iki 11 dienų. Magnetinio rezonanso tomografija nuo 27 iki 24 dienų. Magnetinio rezonanso angiografija nuo 29 iki 28 dienų.</vt:lpstr>
      <vt:lpstr>Ačiū už Jūsų laiką!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Arvydas Gabrilavičius</cp:lastModifiedBy>
  <cp:revision>31</cp:revision>
  <cp:lastPrinted>2023-12-22T11:39:18Z</cp:lastPrinted>
  <dcterms:created xsi:type="dcterms:W3CDTF">2023-12-19T21:40:09Z</dcterms:created>
  <dcterms:modified xsi:type="dcterms:W3CDTF">2024-03-25T10:33:33Z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0x010100B2D44D615EA9734AACD15269B1DFA8A1</vt:lpwstr>
  </property>
</Properties>
</file>